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ublic Sans" charset="1" panose="00000000000000000000"/>
      <p:regular r:id="rId27"/>
    </p:embeddedFont>
    <p:embeddedFont>
      <p:font typeface="Public Sans Bold" charset="1" panose="00000000000000000000"/>
      <p:regular r:id="rId28"/>
    </p:embeddedFont>
    <p:embeddedFont>
      <p:font typeface="Public Sans Bold Italics" charset="1" panose="00000000000000000000"/>
      <p:regular r:id="rId29"/>
    </p:embeddedFont>
    <p:embeddedFont>
      <p:font typeface="Canva Sans Bold" charset="1" panose="020B0803030501040103"/>
      <p:regular r:id="rId30"/>
    </p:embeddedFont>
    <p:embeddedFont>
      <p:font typeface="Arimo Bold" charset="1" panose="020B0704020202020204"/>
      <p:regular r:id="rId31"/>
    </p:embeddedFont>
    <p:embeddedFont>
      <p:font typeface="Public Sans Medium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9869">
                <a:alpha val="100000"/>
              </a:srgbClr>
            </a:gs>
            <a:gs pos="100000">
              <a:srgbClr val="FFD2BD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2221" y="2360689"/>
            <a:ext cx="7832374" cy="5908523"/>
            <a:chOff x="0" y="0"/>
            <a:chExt cx="10443166" cy="787803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27000" y="1026993"/>
              <a:ext cx="10316166" cy="532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400"/>
                </a:lnSpc>
              </a:pPr>
              <a:r>
                <a:rPr lang="en-US" sz="14000">
                  <a:solidFill>
                    <a:srgbClr val="C6323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API</a:t>
              </a:r>
              <a:r>
                <a:rPr lang="en-US" sz="14000">
                  <a:solidFill>
                    <a:srgbClr val="FF751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4000">
                  <a:solidFill>
                    <a:srgbClr val="FA632A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TESTING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27000" y="7311822"/>
              <a:ext cx="10316166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0E0A08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Prepared by Nagham,Hala,Foqaha,Badawi,Ehab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27000" y="-66675"/>
              <a:ext cx="10316166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6695278"/>
              <a:ext cx="10316166" cy="0"/>
            </a:xfrm>
            <a:prstGeom prst="line">
              <a:avLst/>
            </a:prstGeom>
            <a:ln cap="flat" w="139700">
              <a:solidFill>
                <a:srgbClr val="C63232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180612" y="0"/>
            <a:ext cx="1320611" cy="1309276"/>
          </a:xfrm>
          <a:custGeom>
            <a:avLst/>
            <a:gdLst/>
            <a:ahLst/>
            <a:cxnLst/>
            <a:rect r="r" b="b" t="t" l="l"/>
            <a:pathLst>
              <a:path h="1309276" w="1320611">
                <a:moveTo>
                  <a:pt x="0" y="0"/>
                </a:moveTo>
                <a:lnTo>
                  <a:pt x="1320611" y="0"/>
                </a:lnTo>
                <a:lnTo>
                  <a:pt x="1320611" y="1309276"/>
                </a:lnTo>
                <a:lnTo>
                  <a:pt x="0" y="1309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35184" y="0"/>
            <a:ext cx="8552816" cy="5314950"/>
          </a:xfrm>
          <a:custGeom>
            <a:avLst/>
            <a:gdLst/>
            <a:ahLst/>
            <a:cxnLst/>
            <a:rect r="r" b="b" t="t" l="l"/>
            <a:pathLst>
              <a:path h="5314950" w="8552816">
                <a:moveTo>
                  <a:pt x="0" y="0"/>
                </a:moveTo>
                <a:lnTo>
                  <a:pt x="8552816" y="0"/>
                </a:lnTo>
                <a:lnTo>
                  <a:pt x="8552816" y="5314950"/>
                </a:lnTo>
                <a:lnTo>
                  <a:pt x="0" y="5314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4" t="-2916" r="-144" b="-763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35184" y="5314950"/>
            <a:ext cx="8552816" cy="4972050"/>
          </a:xfrm>
          <a:custGeom>
            <a:avLst/>
            <a:gdLst/>
            <a:ahLst/>
            <a:cxnLst/>
            <a:rect r="r" b="b" t="t" l="l"/>
            <a:pathLst>
              <a:path h="4972050" w="8552816">
                <a:moveTo>
                  <a:pt x="0" y="0"/>
                </a:moveTo>
                <a:lnTo>
                  <a:pt x="8552816" y="0"/>
                </a:lnTo>
                <a:lnTo>
                  <a:pt x="8552816" y="4972050"/>
                </a:lnTo>
                <a:lnTo>
                  <a:pt x="0" y="4972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4" t="-18173" r="-144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6574" y="4516048"/>
            <a:ext cx="5877080" cy="1534669"/>
            <a:chOff x="0" y="0"/>
            <a:chExt cx="7836107" cy="2046226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7836107" cy="2046226"/>
            </a:xfrm>
            <a:prstGeom prst="rect">
              <a:avLst/>
            </a:prstGeom>
            <a:solidFill>
              <a:srgbClr val="FA632A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470189" y="389503"/>
              <a:ext cx="1944654" cy="527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45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R1 -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652019" y="466625"/>
              <a:ext cx="4713899" cy="1161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52"/>
                </a:lnSpc>
              </a:pPr>
              <a:r>
                <a:rPr lang="en-US" sz="2656" b="true">
                  <a:solidFill>
                    <a:srgbClr val="FFFFFF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(POST)  Add User</a:t>
              </a:r>
            </a:p>
            <a:p>
              <a:pPr algn="l">
                <a:lnSpc>
                  <a:spcPts val="345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158758" y="1518076"/>
            <a:ext cx="3970484" cy="2172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9"/>
              </a:lnSpc>
              <a:spcBef>
                <a:spcPct val="0"/>
              </a:spcBef>
            </a:pPr>
            <a:r>
              <a:rPr lang="en-US" b="true" sz="4407">
                <a:solidFill>
                  <a:srgbClr val="F584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Test</a:t>
            </a:r>
            <a:r>
              <a:rPr lang="en-US" b="true" sz="4407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</a:p>
          <a:p>
            <a:pPr algn="ctr">
              <a:lnSpc>
                <a:spcPts val="5729"/>
              </a:lnSpc>
              <a:spcBef>
                <a:spcPct val="0"/>
              </a:spcBef>
            </a:pPr>
            <a:r>
              <a:rPr lang="en-US" b="true" sz="4407">
                <a:solidFill>
                  <a:srgbClr val="C63232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Case Design</a:t>
            </a:r>
            <a:r>
              <a:rPr lang="en-US" b="true" sz="4407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b="true" sz="4407">
                <a:solidFill>
                  <a:srgbClr val="F584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for Users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37954" y="3957655"/>
            <a:ext cx="17412092" cy="6463699"/>
            <a:chOff x="0" y="0"/>
            <a:chExt cx="4585901" cy="17023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85901" cy="1702373"/>
            </a:xfrm>
            <a:custGeom>
              <a:avLst/>
              <a:gdLst/>
              <a:ahLst/>
              <a:cxnLst/>
              <a:rect r="r" b="b" t="t" l="l"/>
              <a:pathLst>
                <a:path h="1702373" w="4585901">
                  <a:moveTo>
                    <a:pt x="44463" y="0"/>
                  </a:moveTo>
                  <a:lnTo>
                    <a:pt x="4541438" y="0"/>
                  </a:lnTo>
                  <a:cubicBezTo>
                    <a:pt x="4553230" y="0"/>
                    <a:pt x="4564540" y="4684"/>
                    <a:pt x="4572878" y="13023"/>
                  </a:cubicBezTo>
                  <a:cubicBezTo>
                    <a:pt x="4581216" y="21361"/>
                    <a:pt x="4585901" y="32671"/>
                    <a:pt x="4585901" y="44463"/>
                  </a:cubicBezTo>
                  <a:lnTo>
                    <a:pt x="4585901" y="1657910"/>
                  </a:lnTo>
                  <a:cubicBezTo>
                    <a:pt x="4585901" y="1669703"/>
                    <a:pt x="4581216" y="1681012"/>
                    <a:pt x="4572878" y="1689351"/>
                  </a:cubicBezTo>
                  <a:cubicBezTo>
                    <a:pt x="4564540" y="1697689"/>
                    <a:pt x="4553230" y="1702373"/>
                    <a:pt x="4541438" y="1702373"/>
                  </a:cubicBezTo>
                  <a:lnTo>
                    <a:pt x="44463" y="1702373"/>
                  </a:lnTo>
                  <a:cubicBezTo>
                    <a:pt x="19907" y="1702373"/>
                    <a:pt x="0" y="1682467"/>
                    <a:pt x="0" y="1657910"/>
                  </a:cubicBezTo>
                  <a:lnTo>
                    <a:pt x="0" y="44463"/>
                  </a:lnTo>
                  <a:cubicBezTo>
                    <a:pt x="0" y="32671"/>
                    <a:pt x="4684" y="21361"/>
                    <a:pt x="13023" y="13023"/>
                  </a:cubicBezTo>
                  <a:cubicBezTo>
                    <a:pt x="21361" y="4684"/>
                    <a:pt x="32671" y="0"/>
                    <a:pt x="444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9869">
                    <a:alpha val="27000"/>
                  </a:srgbClr>
                </a:gs>
                <a:gs pos="100000">
                  <a:srgbClr val="FFD2BD">
                    <a:alpha val="27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585901" cy="1759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27272"/>
            <a:ext cx="1028700" cy="929339"/>
            <a:chOff x="0" y="0"/>
            <a:chExt cx="270933" cy="2447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0933" cy="244764"/>
            </a:xfrm>
            <a:custGeom>
              <a:avLst/>
              <a:gdLst/>
              <a:ahLst/>
              <a:cxnLst/>
              <a:rect r="r" b="b" t="t" l="l"/>
              <a:pathLst>
                <a:path h="24476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44764"/>
                  </a:lnTo>
                  <a:lnTo>
                    <a:pt x="0" y="244764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70933" cy="282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476574" y="6683974"/>
            <a:ext cx="5877080" cy="1497839"/>
            <a:chOff x="0" y="0"/>
            <a:chExt cx="7836107" cy="1997119"/>
          </a:xfrm>
        </p:grpSpPr>
        <p:sp>
          <p:nvSpPr>
            <p:cNvPr name="AutoShape 14" id="14"/>
            <p:cNvSpPr/>
            <p:nvPr/>
          </p:nvSpPr>
          <p:spPr>
            <a:xfrm rot="0">
              <a:off x="0" y="0"/>
              <a:ext cx="7836107" cy="1997119"/>
            </a:xfrm>
            <a:prstGeom prst="rect">
              <a:avLst/>
            </a:prstGeom>
            <a:solidFill>
              <a:srgbClr val="FA632A"/>
            </a:solid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470189" y="389503"/>
              <a:ext cx="1944654" cy="527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45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R3 -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652019" y="466625"/>
              <a:ext cx="4713899" cy="11124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52"/>
                </a:lnSpc>
              </a:pPr>
              <a:r>
                <a:rPr lang="en-US" sz="2656" b="true">
                  <a:solidFill>
                    <a:srgbClr val="FFFFFF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(PATCH)  Update User</a:t>
              </a:r>
            </a:p>
            <a:p>
              <a:pPr algn="l">
                <a:lnSpc>
                  <a:spcPts val="3192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476574" y="8752331"/>
            <a:ext cx="5877080" cy="1534669"/>
            <a:chOff x="0" y="0"/>
            <a:chExt cx="7836107" cy="2046226"/>
          </a:xfrm>
        </p:grpSpPr>
        <p:sp>
          <p:nvSpPr>
            <p:cNvPr name="AutoShape 18" id="18"/>
            <p:cNvSpPr/>
            <p:nvPr/>
          </p:nvSpPr>
          <p:spPr>
            <a:xfrm rot="0">
              <a:off x="0" y="0"/>
              <a:ext cx="7836107" cy="2046226"/>
            </a:xfrm>
            <a:prstGeom prst="rect">
              <a:avLst/>
            </a:prstGeom>
            <a:solidFill>
              <a:srgbClr val="FA632A"/>
            </a:solid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470189" y="389503"/>
              <a:ext cx="1944654" cy="527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45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R5 -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652019" y="466625"/>
              <a:ext cx="4713899" cy="1161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52"/>
                </a:lnSpc>
              </a:pPr>
              <a:r>
                <a:rPr lang="en-US" sz="2656" b="true">
                  <a:solidFill>
                    <a:srgbClr val="FFFFFF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(POST ) Log In User</a:t>
              </a:r>
            </a:p>
            <a:p>
              <a:pPr algn="l">
                <a:lnSpc>
                  <a:spcPts val="3452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170059" y="8752331"/>
            <a:ext cx="6247783" cy="1534669"/>
            <a:chOff x="0" y="0"/>
            <a:chExt cx="8330377" cy="2046226"/>
          </a:xfrm>
        </p:grpSpPr>
        <p:sp>
          <p:nvSpPr>
            <p:cNvPr name="AutoShape 22" id="22"/>
            <p:cNvSpPr/>
            <p:nvPr/>
          </p:nvSpPr>
          <p:spPr>
            <a:xfrm rot="0">
              <a:off x="0" y="0"/>
              <a:ext cx="8330377" cy="2046226"/>
            </a:xfrm>
            <a:prstGeom prst="rect">
              <a:avLst/>
            </a:prstGeom>
            <a:solidFill>
              <a:srgbClr val="FA632A"/>
            </a:solid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499847" y="389503"/>
              <a:ext cx="2067315" cy="527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45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R6 - 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819297" y="466625"/>
              <a:ext cx="5011233" cy="1161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52"/>
                </a:lnSpc>
              </a:pPr>
              <a:r>
                <a:rPr lang="en-US" sz="2656" b="true">
                  <a:solidFill>
                    <a:srgbClr val="FFFFFF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(DELETE)  Delete User</a:t>
              </a:r>
            </a:p>
            <a:p>
              <a:pPr algn="l">
                <a:lnSpc>
                  <a:spcPts val="3452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134831" y="6683974"/>
            <a:ext cx="6283010" cy="1497839"/>
            <a:chOff x="0" y="0"/>
            <a:chExt cx="8377347" cy="1997119"/>
          </a:xfrm>
        </p:grpSpPr>
        <p:sp>
          <p:nvSpPr>
            <p:cNvPr name="AutoShape 26" id="26"/>
            <p:cNvSpPr/>
            <p:nvPr/>
          </p:nvSpPr>
          <p:spPr>
            <a:xfrm rot="0">
              <a:off x="0" y="0"/>
              <a:ext cx="8377347" cy="1997119"/>
            </a:xfrm>
            <a:prstGeom prst="rect">
              <a:avLst/>
            </a:prstGeom>
            <a:solidFill>
              <a:srgbClr val="FA632A"/>
            </a:solid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502665" y="389503"/>
              <a:ext cx="2078971" cy="527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45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R4 -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835194" y="466625"/>
              <a:ext cx="5039488" cy="11124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2"/>
                </a:lnSpc>
              </a:pPr>
              <a:r>
                <a:rPr lang="en-US" sz="2556" b="true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(POST ) Log Out User</a:t>
              </a:r>
            </a:p>
            <a:p>
              <a:pPr algn="l">
                <a:lnSpc>
                  <a:spcPts val="3322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134831" y="4516048"/>
            <a:ext cx="6283010" cy="1571875"/>
            <a:chOff x="0" y="0"/>
            <a:chExt cx="8377347" cy="2095833"/>
          </a:xfrm>
        </p:grpSpPr>
        <p:sp>
          <p:nvSpPr>
            <p:cNvPr name="AutoShape 30" id="30"/>
            <p:cNvSpPr/>
            <p:nvPr/>
          </p:nvSpPr>
          <p:spPr>
            <a:xfrm rot="0">
              <a:off x="0" y="0"/>
              <a:ext cx="8377347" cy="2095833"/>
            </a:xfrm>
            <a:prstGeom prst="rect">
              <a:avLst/>
            </a:prstGeom>
            <a:solidFill>
              <a:srgbClr val="FA632A"/>
            </a:solid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502665" y="382484"/>
              <a:ext cx="2078971" cy="540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2"/>
                </a:lnSpc>
              </a:pPr>
              <a:r>
                <a:rPr lang="en-US" sz="247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R2- 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2835194" y="469651"/>
              <a:ext cx="5039488" cy="1205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17"/>
                </a:lnSpc>
              </a:pPr>
              <a:r>
                <a:rPr lang="en-US" sz="2782" b="true">
                  <a:solidFill>
                    <a:srgbClr val="FFFFFF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(GET) Get User Profile</a:t>
              </a:r>
            </a:p>
            <a:p>
              <a:pPr algn="l">
                <a:lnSpc>
                  <a:spcPts val="3617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-180612" y="0"/>
            <a:ext cx="1320611" cy="1309276"/>
          </a:xfrm>
          <a:custGeom>
            <a:avLst/>
            <a:gdLst/>
            <a:ahLst/>
            <a:cxnLst/>
            <a:rect r="r" b="b" t="t" l="l"/>
            <a:pathLst>
              <a:path h="1309276" w="1320611">
                <a:moveTo>
                  <a:pt x="0" y="0"/>
                </a:moveTo>
                <a:lnTo>
                  <a:pt x="1320611" y="0"/>
                </a:lnTo>
                <a:lnTo>
                  <a:pt x="1320611" y="1309276"/>
                </a:lnTo>
                <a:lnTo>
                  <a:pt x="0" y="1309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26664" y="4516048"/>
            <a:ext cx="6527588" cy="1626041"/>
            <a:chOff x="0" y="0"/>
            <a:chExt cx="8703450" cy="2168054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8703450" cy="2168054"/>
            </a:xfrm>
            <a:prstGeom prst="rect">
              <a:avLst/>
            </a:prstGeom>
            <a:solidFill>
              <a:srgbClr val="FA632A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522232" y="404869"/>
              <a:ext cx="2159899" cy="566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3"/>
                </a:lnSpc>
              </a:pPr>
              <a:r>
                <a:rPr lang="en-US" sz="2602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R1 -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945559" y="496676"/>
              <a:ext cx="5235659" cy="1228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58"/>
                </a:lnSpc>
              </a:pPr>
              <a:r>
                <a:rPr lang="en-US" sz="2814" b="true">
                  <a:solidFill>
                    <a:srgbClr val="FFFFFF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(POST ) Add Contact</a:t>
              </a:r>
            </a:p>
            <a:p>
              <a:pPr algn="l">
                <a:lnSpc>
                  <a:spcPts val="365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71798" y="3922550"/>
            <a:ext cx="17412092" cy="6356018"/>
            <a:chOff x="0" y="0"/>
            <a:chExt cx="4585901" cy="16740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85901" cy="1674013"/>
            </a:xfrm>
            <a:custGeom>
              <a:avLst/>
              <a:gdLst/>
              <a:ahLst/>
              <a:cxnLst/>
              <a:rect r="r" b="b" t="t" l="l"/>
              <a:pathLst>
                <a:path h="1674013" w="4585901">
                  <a:moveTo>
                    <a:pt x="44463" y="0"/>
                  </a:moveTo>
                  <a:lnTo>
                    <a:pt x="4541438" y="0"/>
                  </a:lnTo>
                  <a:cubicBezTo>
                    <a:pt x="4553230" y="0"/>
                    <a:pt x="4564540" y="4684"/>
                    <a:pt x="4572878" y="13023"/>
                  </a:cubicBezTo>
                  <a:cubicBezTo>
                    <a:pt x="4581216" y="21361"/>
                    <a:pt x="4585901" y="32671"/>
                    <a:pt x="4585901" y="44463"/>
                  </a:cubicBezTo>
                  <a:lnTo>
                    <a:pt x="4585901" y="1629550"/>
                  </a:lnTo>
                  <a:cubicBezTo>
                    <a:pt x="4585901" y="1641342"/>
                    <a:pt x="4581216" y="1652652"/>
                    <a:pt x="4572878" y="1660990"/>
                  </a:cubicBezTo>
                  <a:cubicBezTo>
                    <a:pt x="4564540" y="1669329"/>
                    <a:pt x="4553230" y="1674013"/>
                    <a:pt x="4541438" y="1674013"/>
                  </a:cubicBezTo>
                  <a:lnTo>
                    <a:pt x="44463" y="1674013"/>
                  </a:lnTo>
                  <a:cubicBezTo>
                    <a:pt x="32671" y="1674013"/>
                    <a:pt x="21361" y="1669329"/>
                    <a:pt x="13023" y="1660990"/>
                  </a:cubicBezTo>
                  <a:cubicBezTo>
                    <a:pt x="4684" y="1652652"/>
                    <a:pt x="0" y="1641342"/>
                    <a:pt x="0" y="1629550"/>
                  </a:cubicBezTo>
                  <a:lnTo>
                    <a:pt x="0" y="44463"/>
                  </a:lnTo>
                  <a:cubicBezTo>
                    <a:pt x="0" y="32671"/>
                    <a:pt x="4684" y="21361"/>
                    <a:pt x="13023" y="13023"/>
                  </a:cubicBezTo>
                  <a:cubicBezTo>
                    <a:pt x="21361" y="4684"/>
                    <a:pt x="32671" y="0"/>
                    <a:pt x="444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9869">
                    <a:alpha val="30000"/>
                  </a:srgbClr>
                </a:gs>
                <a:gs pos="100000">
                  <a:srgbClr val="FFD2BD">
                    <a:alpha val="3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585901" cy="1731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27272"/>
            <a:ext cx="1028700" cy="929339"/>
            <a:chOff x="0" y="0"/>
            <a:chExt cx="270933" cy="2447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244764"/>
            </a:xfrm>
            <a:custGeom>
              <a:avLst/>
              <a:gdLst/>
              <a:ahLst/>
              <a:cxnLst/>
              <a:rect r="r" b="b" t="t" l="l"/>
              <a:pathLst>
                <a:path h="24476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44764"/>
                  </a:lnTo>
                  <a:lnTo>
                    <a:pt x="0" y="244764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933" cy="282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26664" y="6683974"/>
            <a:ext cx="6527588" cy="1217888"/>
            <a:chOff x="0" y="0"/>
            <a:chExt cx="8703450" cy="1623851"/>
          </a:xfrm>
        </p:grpSpPr>
        <p:sp>
          <p:nvSpPr>
            <p:cNvPr name="AutoShape 13" id="13"/>
            <p:cNvSpPr/>
            <p:nvPr/>
          </p:nvSpPr>
          <p:spPr>
            <a:xfrm rot="0">
              <a:off x="0" y="0"/>
              <a:ext cx="8703450" cy="1623851"/>
            </a:xfrm>
            <a:prstGeom prst="rect">
              <a:avLst/>
            </a:prstGeom>
            <a:solidFill>
              <a:srgbClr val="FA632A"/>
            </a:solid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522232" y="426253"/>
              <a:ext cx="2159899" cy="5924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6"/>
                </a:lnSpc>
              </a:pPr>
              <a:r>
                <a:rPr lang="en-US" sz="2728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R3 -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945559" y="522491"/>
              <a:ext cx="5235659" cy="637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5"/>
                </a:lnSpc>
              </a:pPr>
              <a:r>
                <a:rPr lang="en-US" sz="2950" b="true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(GET) Get Contact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75977" y="8356986"/>
            <a:ext cx="6478274" cy="1521555"/>
            <a:chOff x="0" y="0"/>
            <a:chExt cx="8637699" cy="2028740"/>
          </a:xfrm>
        </p:grpSpPr>
        <p:sp>
          <p:nvSpPr>
            <p:cNvPr name="AutoShape 17" id="17"/>
            <p:cNvSpPr/>
            <p:nvPr/>
          </p:nvSpPr>
          <p:spPr>
            <a:xfrm rot="0">
              <a:off x="0" y="0"/>
              <a:ext cx="8637699" cy="2028740"/>
            </a:xfrm>
            <a:prstGeom prst="rect">
              <a:avLst/>
            </a:prstGeom>
            <a:solidFill>
              <a:srgbClr val="FA632A"/>
            </a:solid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518287" y="394177"/>
              <a:ext cx="2143582" cy="554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01"/>
                </a:lnSpc>
              </a:pPr>
              <a:r>
                <a:rPr lang="en-US" sz="253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R5 -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923306" y="483767"/>
              <a:ext cx="5196106" cy="1112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01"/>
                </a:lnSpc>
              </a:pPr>
              <a:r>
                <a:rPr lang="en-US" sz="2539" b="true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(PATCH) Update Contact</a:t>
              </a:r>
            </a:p>
            <a:p>
              <a:pPr algn="l">
                <a:lnSpc>
                  <a:spcPts val="3301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099604" y="8362789"/>
            <a:ext cx="6870236" cy="1515753"/>
            <a:chOff x="0" y="0"/>
            <a:chExt cx="9160314" cy="2021004"/>
          </a:xfrm>
        </p:grpSpPr>
        <p:sp>
          <p:nvSpPr>
            <p:cNvPr name="AutoShape 21" id="21"/>
            <p:cNvSpPr/>
            <p:nvPr/>
          </p:nvSpPr>
          <p:spPr>
            <a:xfrm rot="0">
              <a:off x="0" y="0"/>
              <a:ext cx="9160314" cy="2021004"/>
            </a:xfrm>
            <a:prstGeom prst="rect">
              <a:avLst/>
            </a:prstGeom>
            <a:solidFill>
              <a:srgbClr val="FA632A"/>
            </a:solid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549645" y="368794"/>
              <a:ext cx="2273277" cy="5238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7"/>
                </a:lnSpc>
              </a:pPr>
              <a:r>
                <a:rPr lang="en-US" sz="239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R6-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100178" y="462648"/>
              <a:ext cx="5510491" cy="1151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4"/>
                </a:lnSpc>
              </a:pPr>
              <a:r>
                <a:rPr lang="en-US" sz="2687" b="true">
                  <a:solidFill>
                    <a:srgbClr val="FFFFFF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(DELETE)  Delete Contact</a:t>
              </a:r>
            </a:p>
            <a:p>
              <a:pPr algn="l">
                <a:lnSpc>
                  <a:spcPts val="3494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134831" y="6683974"/>
            <a:ext cx="6635177" cy="1217888"/>
            <a:chOff x="0" y="0"/>
            <a:chExt cx="8846903" cy="1623851"/>
          </a:xfrm>
        </p:grpSpPr>
        <p:sp>
          <p:nvSpPr>
            <p:cNvPr name="AutoShape 25" id="25"/>
            <p:cNvSpPr/>
            <p:nvPr/>
          </p:nvSpPr>
          <p:spPr>
            <a:xfrm rot="0">
              <a:off x="0" y="0"/>
              <a:ext cx="8846903" cy="1623851"/>
            </a:xfrm>
            <a:prstGeom prst="rect">
              <a:avLst/>
            </a:prstGeom>
            <a:solidFill>
              <a:srgbClr val="FA632A"/>
            </a:solid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530840" y="433907"/>
              <a:ext cx="2195499" cy="60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4"/>
                </a:lnSpc>
              </a:pPr>
              <a:r>
                <a:rPr lang="en-US" sz="2772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R4 -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994108" y="531731"/>
              <a:ext cx="5321955" cy="620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1"/>
                </a:lnSpc>
              </a:pPr>
              <a:r>
                <a:rPr lang="en-US" sz="2885" b="true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(PUT) Update Contact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099604" y="4516048"/>
            <a:ext cx="6670405" cy="1677038"/>
            <a:chOff x="0" y="0"/>
            <a:chExt cx="8893873" cy="2236051"/>
          </a:xfrm>
        </p:grpSpPr>
        <p:sp>
          <p:nvSpPr>
            <p:cNvPr name="AutoShape 29" id="29"/>
            <p:cNvSpPr/>
            <p:nvPr/>
          </p:nvSpPr>
          <p:spPr>
            <a:xfrm rot="0">
              <a:off x="0" y="0"/>
              <a:ext cx="8893873" cy="2236051"/>
            </a:xfrm>
            <a:prstGeom prst="rect">
              <a:avLst/>
            </a:prstGeom>
            <a:solidFill>
              <a:srgbClr val="FA632A"/>
            </a:solid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533658" y="410622"/>
              <a:ext cx="2207155" cy="573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27"/>
                </a:lnSpc>
              </a:pPr>
              <a:r>
                <a:rPr lang="en-US" sz="263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R2 - 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3010005" y="503621"/>
              <a:ext cx="5350210" cy="1283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9"/>
                </a:lnSpc>
              </a:pPr>
              <a:r>
                <a:rPr lang="en-US" sz="2968" b="true">
                  <a:solidFill>
                    <a:srgbClr val="FFFFFF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(GET) Get Contact List</a:t>
              </a:r>
            </a:p>
            <a:p>
              <a:pPr algn="l">
                <a:lnSpc>
                  <a:spcPts val="38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7158758" y="1518076"/>
            <a:ext cx="3970484" cy="2172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9"/>
              </a:lnSpc>
              <a:spcBef>
                <a:spcPct val="0"/>
              </a:spcBef>
            </a:pPr>
            <a:r>
              <a:rPr lang="en-US" b="true" sz="4407">
                <a:solidFill>
                  <a:srgbClr val="F5842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Test</a:t>
            </a:r>
            <a:r>
              <a:rPr lang="en-US" b="true" sz="4407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</a:p>
          <a:p>
            <a:pPr algn="ctr">
              <a:lnSpc>
                <a:spcPts val="5729"/>
              </a:lnSpc>
              <a:spcBef>
                <a:spcPct val="0"/>
              </a:spcBef>
            </a:pPr>
            <a:r>
              <a:rPr lang="en-US" b="true" sz="4407">
                <a:solidFill>
                  <a:srgbClr val="C63232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Case Design</a:t>
            </a:r>
            <a:r>
              <a:rPr lang="en-US" b="true" sz="4407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b="true" sz="4407">
                <a:solidFill>
                  <a:srgbClr val="FF8A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for Contact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-180612" y="0"/>
            <a:ext cx="1320611" cy="1309276"/>
          </a:xfrm>
          <a:custGeom>
            <a:avLst/>
            <a:gdLst/>
            <a:ahLst/>
            <a:cxnLst/>
            <a:rect r="r" b="b" t="t" l="l"/>
            <a:pathLst>
              <a:path h="1309276" w="1320611">
                <a:moveTo>
                  <a:pt x="0" y="0"/>
                </a:moveTo>
                <a:lnTo>
                  <a:pt x="1320611" y="0"/>
                </a:lnTo>
                <a:lnTo>
                  <a:pt x="1320611" y="1309276"/>
                </a:lnTo>
                <a:lnTo>
                  <a:pt x="0" y="1309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00804" y="1492708"/>
            <a:ext cx="9286392" cy="131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84"/>
              </a:lnSpc>
              <a:spcBef>
                <a:spcPct val="0"/>
              </a:spcBef>
            </a:pPr>
            <a:r>
              <a:rPr lang="en-US" sz="8141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Test </a:t>
            </a:r>
            <a:r>
              <a:rPr lang="en-US" sz="8141">
                <a:solidFill>
                  <a:srgbClr val="C63232"/>
                </a:solidFill>
                <a:latin typeface="Public Sans"/>
                <a:ea typeface="Public Sans"/>
                <a:cs typeface="Public Sans"/>
                <a:sym typeface="Public Sans"/>
              </a:rPr>
              <a:t>Execution</a:t>
            </a:r>
          </a:p>
        </p:txBody>
      </p:sp>
      <p:sp>
        <p:nvSpPr>
          <p:cNvPr name="AutoShape 3" id="3"/>
          <p:cNvSpPr/>
          <p:nvPr/>
        </p:nvSpPr>
        <p:spPr>
          <a:xfrm>
            <a:off x="9144000" y="2808532"/>
            <a:ext cx="3396962" cy="264018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" id="4"/>
          <p:cNvSpPr/>
          <p:nvPr/>
        </p:nvSpPr>
        <p:spPr>
          <a:xfrm flipH="true">
            <a:off x="5964146" y="2808532"/>
            <a:ext cx="3179854" cy="264018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" id="5"/>
          <p:cNvGrpSpPr/>
          <p:nvPr/>
        </p:nvGrpSpPr>
        <p:grpSpPr>
          <a:xfrm rot="0">
            <a:off x="0" y="27272"/>
            <a:ext cx="1028700" cy="929339"/>
            <a:chOff x="0" y="0"/>
            <a:chExt cx="270933" cy="2447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44764"/>
            </a:xfrm>
            <a:custGeom>
              <a:avLst/>
              <a:gdLst/>
              <a:ahLst/>
              <a:cxnLst/>
              <a:rect r="r" b="b" t="t" l="l"/>
              <a:pathLst>
                <a:path h="24476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44764"/>
                  </a:lnTo>
                  <a:lnTo>
                    <a:pt x="0" y="244764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282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445558" y="5448720"/>
            <a:ext cx="2190810" cy="1377332"/>
            <a:chOff x="0" y="0"/>
            <a:chExt cx="577003" cy="3627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7003" cy="362754"/>
            </a:xfrm>
            <a:custGeom>
              <a:avLst/>
              <a:gdLst/>
              <a:ahLst/>
              <a:cxnLst/>
              <a:rect r="r" b="b" t="t" l="l"/>
              <a:pathLst>
                <a:path h="362754" w="577003">
                  <a:moveTo>
                    <a:pt x="0" y="0"/>
                  </a:moveTo>
                  <a:lnTo>
                    <a:pt x="577003" y="0"/>
                  </a:lnTo>
                  <a:lnTo>
                    <a:pt x="577003" y="362754"/>
                  </a:lnTo>
                  <a:lnTo>
                    <a:pt x="0" y="362754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77003" cy="400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Employee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868741" y="5448720"/>
            <a:ext cx="2190810" cy="1377332"/>
            <a:chOff x="0" y="0"/>
            <a:chExt cx="577003" cy="3627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7003" cy="362754"/>
            </a:xfrm>
            <a:custGeom>
              <a:avLst/>
              <a:gdLst/>
              <a:ahLst/>
              <a:cxnLst/>
              <a:rect r="r" b="b" t="t" l="l"/>
              <a:pathLst>
                <a:path h="362754" w="577003">
                  <a:moveTo>
                    <a:pt x="0" y="0"/>
                  </a:moveTo>
                  <a:lnTo>
                    <a:pt x="577003" y="0"/>
                  </a:lnTo>
                  <a:lnTo>
                    <a:pt x="577003" y="362754"/>
                  </a:lnTo>
                  <a:lnTo>
                    <a:pt x="0" y="362754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77003" cy="400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Admin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443722" y="6963044"/>
            <a:ext cx="1040848" cy="910742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020538" y="6963044"/>
            <a:ext cx="1040848" cy="910742"/>
            <a:chOff x="0" y="0"/>
            <a:chExt cx="812800" cy="711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156231" y="7873786"/>
            <a:ext cx="1615829" cy="1046937"/>
            <a:chOff x="0" y="0"/>
            <a:chExt cx="425568" cy="27573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5568" cy="275736"/>
            </a:xfrm>
            <a:custGeom>
              <a:avLst/>
              <a:gdLst/>
              <a:ahLst/>
              <a:cxnLst/>
              <a:rect r="r" b="b" t="t" l="l"/>
              <a:pathLst>
                <a:path h="275736" w="425568">
                  <a:moveTo>
                    <a:pt x="0" y="0"/>
                  </a:moveTo>
                  <a:lnTo>
                    <a:pt x="425568" y="0"/>
                  </a:lnTo>
                  <a:lnTo>
                    <a:pt x="425568" y="275736"/>
                  </a:lnTo>
                  <a:lnTo>
                    <a:pt x="0" y="275736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25568" cy="313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158 Tc’s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733048" y="7873786"/>
            <a:ext cx="1615829" cy="1046937"/>
            <a:chOff x="0" y="0"/>
            <a:chExt cx="425568" cy="2757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25568" cy="275736"/>
            </a:xfrm>
            <a:custGeom>
              <a:avLst/>
              <a:gdLst/>
              <a:ahLst/>
              <a:cxnLst/>
              <a:rect r="r" b="b" t="t" l="l"/>
              <a:pathLst>
                <a:path h="275736" w="425568">
                  <a:moveTo>
                    <a:pt x="0" y="0"/>
                  </a:moveTo>
                  <a:lnTo>
                    <a:pt x="425568" y="0"/>
                  </a:lnTo>
                  <a:lnTo>
                    <a:pt x="425568" y="275736"/>
                  </a:lnTo>
                  <a:lnTo>
                    <a:pt x="0" y="275736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425568" cy="313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146 Tc’s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495908" y="9240063"/>
            <a:ext cx="1615829" cy="1046937"/>
            <a:chOff x="0" y="0"/>
            <a:chExt cx="425568" cy="27573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25568" cy="275736"/>
            </a:xfrm>
            <a:custGeom>
              <a:avLst/>
              <a:gdLst/>
              <a:ahLst/>
              <a:cxnLst/>
              <a:rect r="r" b="b" t="t" l="l"/>
              <a:pathLst>
                <a:path h="275736" w="425568">
                  <a:moveTo>
                    <a:pt x="0" y="0"/>
                  </a:moveTo>
                  <a:lnTo>
                    <a:pt x="425568" y="0"/>
                  </a:lnTo>
                  <a:lnTo>
                    <a:pt x="425568" y="275736"/>
                  </a:lnTo>
                  <a:lnTo>
                    <a:pt x="0" y="275736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25568" cy="313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304Tc’s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37954" y="1549740"/>
            <a:ext cx="17412092" cy="8718092"/>
            <a:chOff x="0" y="0"/>
            <a:chExt cx="23216122" cy="11624123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23216122" cy="11624123"/>
              <a:chOff x="0" y="0"/>
              <a:chExt cx="4585901" cy="2296123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4585901" cy="2296123"/>
              </a:xfrm>
              <a:custGeom>
                <a:avLst/>
                <a:gdLst/>
                <a:ahLst/>
                <a:cxnLst/>
                <a:rect r="r" b="b" t="t" l="l"/>
                <a:pathLst>
                  <a:path h="2296123" w="4585901">
                    <a:moveTo>
                      <a:pt x="44463" y="0"/>
                    </a:moveTo>
                    <a:lnTo>
                      <a:pt x="4541438" y="0"/>
                    </a:lnTo>
                    <a:cubicBezTo>
                      <a:pt x="4553230" y="0"/>
                      <a:pt x="4564540" y="4684"/>
                      <a:pt x="4572878" y="13023"/>
                    </a:cubicBezTo>
                    <a:cubicBezTo>
                      <a:pt x="4581216" y="21361"/>
                      <a:pt x="4585901" y="32671"/>
                      <a:pt x="4585901" y="44463"/>
                    </a:cubicBezTo>
                    <a:lnTo>
                      <a:pt x="4585901" y="2251660"/>
                    </a:lnTo>
                    <a:cubicBezTo>
                      <a:pt x="4585901" y="2276216"/>
                      <a:pt x="4565994" y="2296123"/>
                      <a:pt x="4541438" y="2296123"/>
                    </a:cubicBezTo>
                    <a:lnTo>
                      <a:pt x="44463" y="2296123"/>
                    </a:lnTo>
                    <a:cubicBezTo>
                      <a:pt x="32671" y="2296123"/>
                      <a:pt x="21361" y="2291439"/>
                      <a:pt x="13023" y="2283100"/>
                    </a:cubicBezTo>
                    <a:cubicBezTo>
                      <a:pt x="4684" y="2274762"/>
                      <a:pt x="0" y="2263452"/>
                      <a:pt x="0" y="2251660"/>
                    </a:cubicBezTo>
                    <a:lnTo>
                      <a:pt x="0" y="44463"/>
                    </a:lnTo>
                    <a:cubicBezTo>
                      <a:pt x="0" y="32671"/>
                      <a:pt x="4684" y="21361"/>
                      <a:pt x="13023" y="13023"/>
                    </a:cubicBezTo>
                    <a:cubicBezTo>
                      <a:pt x="21361" y="4684"/>
                      <a:pt x="32671" y="0"/>
                      <a:pt x="4446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9869">
                      <a:alpha val="18000"/>
                    </a:srgbClr>
                  </a:gs>
                  <a:gs pos="100000">
                    <a:srgbClr val="FFD2BD">
                      <a:alpha val="18000"/>
                    </a:srgbClr>
                  </a:gs>
                </a:gsLst>
                <a:lin ang="5400000"/>
              </a:gra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57150"/>
                <a:ext cx="4585901" cy="23532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240"/>
                  </a:lnSpc>
                </a:pPr>
              </a:p>
              <a:p>
                <a:pPr algn="ctr">
                  <a:lnSpc>
                    <a:spcPts val="2600"/>
                  </a:lnSpc>
                </a:pPr>
              </a:p>
            </p:txBody>
          </p:sp>
        </p:grpSp>
        <p:sp>
          <p:nvSpPr>
            <p:cNvPr name="Freeform 33" id="33"/>
            <p:cNvSpPr/>
            <p:nvPr/>
          </p:nvSpPr>
          <p:spPr>
            <a:xfrm flipH="false" flipV="false" rot="5400000">
              <a:off x="6450034" y="4806262"/>
              <a:ext cx="1836443" cy="2570086"/>
            </a:xfrm>
            <a:custGeom>
              <a:avLst/>
              <a:gdLst/>
              <a:ahLst/>
              <a:cxnLst/>
              <a:rect r="r" b="b" t="t" l="l"/>
              <a:pathLst>
                <a:path h="2570086" w="1836443">
                  <a:moveTo>
                    <a:pt x="0" y="0"/>
                  </a:moveTo>
                  <a:lnTo>
                    <a:pt x="1836443" y="0"/>
                  </a:lnTo>
                  <a:lnTo>
                    <a:pt x="1836443" y="2570086"/>
                  </a:lnTo>
                  <a:lnTo>
                    <a:pt x="0" y="2570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5400000">
              <a:off x="15219123" y="4806262"/>
              <a:ext cx="1836443" cy="2570086"/>
            </a:xfrm>
            <a:custGeom>
              <a:avLst/>
              <a:gdLst/>
              <a:ahLst/>
              <a:cxnLst/>
              <a:rect r="r" b="b" t="t" l="l"/>
              <a:pathLst>
                <a:path h="2570086" w="1836443">
                  <a:moveTo>
                    <a:pt x="0" y="0"/>
                  </a:moveTo>
                  <a:lnTo>
                    <a:pt x="1836443" y="0"/>
                  </a:lnTo>
                  <a:lnTo>
                    <a:pt x="1836443" y="2570086"/>
                  </a:lnTo>
                  <a:lnTo>
                    <a:pt x="0" y="2570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5400000">
              <a:off x="15293372" y="8069345"/>
              <a:ext cx="1687944" cy="2362262"/>
            </a:xfrm>
            <a:custGeom>
              <a:avLst/>
              <a:gdLst/>
              <a:ahLst/>
              <a:cxnLst/>
              <a:rect r="r" b="b" t="t" l="l"/>
              <a:pathLst>
                <a:path h="2362262" w="1687944">
                  <a:moveTo>
                    <a:pt x="0" y="0"/>
                  </a:moveTo>
                  <a:lnTo>
                    <a:pt x="1687944" y="0"/>
                  </a:lnTo>
                  <a:lnTo>
                    <a:pt x="1687944" y="2362263"/>
                  </a:lnTo>
                  <a:lnTo>
                    <a:pt x="0" y="2362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5400000">
              <a:off x="6524284" y="8078920"/>
              <a:ext cx="1687944" cy="2362262"/>
            </a:xfrm>
            <a:custGeom>
              <a:avLst/>
              <a:gdLst/>
              <a:ahLst/>
              <a:cxnLst/>
              <a:rect r="r" b="b" t="t" l="l"/>
              <a:pathLst>
                <a:path h="2362262" w="1687944">
                  <a:moveTo>
                    <a:pt x="0" y="0"/>
                  </a:moveTo>
                  <a:lnTo>
                    <a:pt x="1687944" y="0"/>
                  </a:lnTo>
                  <a:lnTo>
                    <a:pt x="1687944" y="2362263"/>
                  </a:lnTo>
                  <a:lnTo>
                    <a:pt x="0" y="2362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5400000">
              <a:off x="10908828" y="9599020"/>
              <a:ext cx="1687944" cy="2362262"/>
            </a:xfrm>
            <a:custGeom>
              <a:avLst/>
              <a:gdLst/>
              <a:ahLst/>
              <a:cxnLst/>
              <a:rect r="r" b="b" t="t" l="l"/>
              <a:pathLst>
                <a:path h="2362262" w="1687944">
                  <a:moveTo>
                    <a:pt x="0" y="0"/>
                  </a:moveTo>
                  <a:lnTo>
                    <a:pt x="1687944" y="0"/>
                  </a:lnTo>
                  <a:lnTo>
                    <a:pt x="1687944" y="2362262"/>
                  </a:lnTo>
                  <a:lnTo>
                    <a:pt x="0" y="2362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5310314" y="5861161"/>
            <a:ext cx="130766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USERS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598404" y="5870686"/>
            <a:ext cx="188511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CONTACTS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313172" y="8121029"/>
            <a:ext cx="1301948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55 TCs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895227" y="8121029"/>
            <a:ext cx="1291471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63 TCs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619154" y="9487307"/>
            <a:ext cx="1369338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118 TCs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-180612" y="0"/>
            <a:ext cx="1320611" cy="1309276"/>
          </a:xfrm>
          <a:custGeom>
            <a:avLst/>
            <a:gdLst/>
            <a:ahLst/>
            <a:cxnLst/>
            <a:rect r="r" b="b" t="t" l="l"/>
            <a:pathLst>
              <a:path h="1309276" w="1320611">
                <a:moveTo>
                  <a:pt x="0" y="0"/>
                </a:moveTo>
                <a:lnTo>
                  <a:pt x="1320611" y="0"/>
                </a:lnTo>
                <a:lnTo>
                  <a:pt x="1320611" y="1309276"/>
                </a:lnTo>
                <a:lnTo>
                  <a:pt x="0" y="1309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00804" y="1492708"/>
            <a:ext cx="9286392" cy="131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84"/>
              </a:lnSpc>
              <a:spcBef>
                <a:spcPct val="0"/>
              </a:spcBef>
            </a:pPr>
            <a:r>
              <a:rPr lang="en-US" sz="8141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BUGS</a:t>
            </a:r>
          </a:p>
        </p:txBody>
      </p:sp>
      <p:sp>
        <p:nvSpPr>
          <p:cNvPr name="AutoShape 3" id="3"/>
          <p:cNvSpPr/>
          <p:nvPr/>
        </p:nvSpPr>
        <p:spPr>
          <a:xfrm>
            <a:off x="9144000" y="2808532"/>
            <a:ext cx="3396962" cy="264018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" id="4"/>
          <p:cNvSpPr/>
          <p:nvPr/>
        </p:nvSpPr>
        <p:spPr>
          <a:xfrm flipH="true">
            <a:off x="5964146" y="2808532"/>
            <a:ext cx="3179854" cy="264018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" id="5"/>
          <p:cNvGrpSpPr/>
          <p:nvPr/>
        </p:nvGrpSpPr>
        <p:grpSpPr>
          <a:xfrm rot="0">
            <a:off x="0" y="27272"/>
            <a:ext cx="1028700" cy="929339"/>
            <a:chOff x="0" y="0"/>
            <a:chExt cx="270933" cy="2447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44764"/>
            </a:xfrm>
            <a:custGeom>
              <a:avLst/>
              <a:gdLst/>
              <a:ahLst/>
              <a:cxnLst/>
              <a:rect r="r" b="b" t="t" l="l"/>
              <a:pathLst>
                <a:path h="24476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44764"/>
                  </a:lnTo>
                  <a:lnTo>
                    <a:pt x="0" y="244764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282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445558" y="5448720"/>
            <a:ext cx="2190810" cy="1377332"/>
            <a:chOff x="0" y="0"/>
            <a:chExt cx="577003" cy="3627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7003" cy="362754"/>
            </a:xfrm>
            <a:custGeom>
              <a:avLst/>
              <a:gdLst/>
              <a:ahLst/>
              <a:cxnLst/>
              <a:rect r="r" b="b" t="t" l="l"/>
              <a:pathLst>
                <a:path h="362754" w="577003">
                  <a:moveTo>
                    <a:pt x="0" y="0"/>
                  </a:moveTo>
                  <a:lnTo>
                    <a:pt x="577003" y="0"/>
                  </a:lnTo>
                  <a:lnTo>
                    <a:pt x="577003" y="362754"/>
                  </a:lnTo>
                  <a:lnTo>
                    <a:pt x="0" y="362754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77003" cy="400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868741" y="5448720"/>
            <a:ext cx="2190810" cy="1377332"/>
            <a:chOff x="0" y="0"/>
            <a:chExt cx="577003" cy="3627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7003" cy="362754"/>
            </a:xfrm>
            <a:custGeom>
              <a:avLst/>
              <a:gdLst/>
              <a:ahLst/>
              <a:cxnLst/>
              <a:rect r="r" b="b" t="t" l="l"/>
              <a:pathLst>
                <a:path h="362754" w="577003">
                  <a:moveTo>
                    <a:pt x="0" y="0"/>
                  </a:moveTo>
                  <a:lnTo>
                    <a:pt x="577003" y="0"/>
                  </a:lnTo>
                  <a:lnTo>
                    <a:pt x="577003" y="362754"/>
                  </a:lnTo>
                  <a:lnTo>
                    <a:pt x="0" y="362754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77003" cy="400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443722" y="6963044"/>
            <a:ext cx="1040848" cy="910742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020538" y="6963044"/>
            <a:ext cx="1040848" cy="910742"/>
            <a:chOff x="0" y="0"/>
            <a:chExt cx="812800" cy="711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156231" y="7873786"/>
            <a:ext cx="1615829" cy="1046937"/>
            <a:chOff x="0" y="0"/>
            <a:chExt cx="425568" cy="27573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5568" cy="275736"/>
            </a:xfrm>
            <a:custGeom>
              <a:avLst/>
              <a:gdLst/>
              <a:ahLst/>
              <a:cxnLst/>
              <a:rect r="r" b="b" t="t" l="l"/>
              <a:pathLst>
                <a:path h="275736" w="425568">
                  <a:moveTo>
                    <a:pt x="0" y="0"/>
                  </a:moveTo>
                  <a:lnTo>
                    <a:pt x="425568" y="0"/>
                  </a:lnTo>
                  <a:lnTo>
                    <a:pt x="425568" y="275736"/>
                  </a:lnTo>
                  <a:lnTo>
                    <a:pt x="0" y="275736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25568" cy="313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799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11 Bugs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733048" y="7873786"/>
            <a:ext cx="1615829" cy="1046937"/>
            <a:chOff x="0" y="0"/>
            <a:chExt cx="425568" cy="2757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25568" cy="275736"/>
            </a:xfrm>
            <a:custGeom>
              <a:avLst/>
              <a:gdLst/>
              <a:ahLst/>
              <a:cxnLst/>
              <a:rect r="r" b="b" t="t" l="l"/>
              <a:pathLst>
                <a:path h="275736" w="425568">
                  <a:moveTo>
                    <a:pt x="0" y="0"/>
                  </a:moveTo>
                  <a:lnTo>
                    <a:pt x="425568" y="0"/>
                  </a:lnTo>
                  <a:lnTo>
                    <a:pt x="425568" y="275736"/>
                  </a:lnTo>
                  <a:lnTo>
                    <a:pt x="0" y="275736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425568" cy="313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799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8 Bugs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495908" y="9240063"/>
            <a:ext cx="1615829" cy="1046937"/>
            <a:chOff x="0" y="0"/>
            <a:chExt cx="425568" cy="27573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25568" cy="275736"/>
            </a:xfrm>
            <a:custGeom>
              <a:avLst/>
              <a:gdLst/>
              <a:ahLst/>
              <a:cxnLst/>
              <a:rect r="r" b="b" t="t" l="l"/>
              <a:pathLst>
                <a:path h="275736" w="425568">
                  <a:moveTo>
                    <a:pt x="0" y="0"/>
                  </a:moveTo>
                  <a:lnTo>
                    <a:pt x="425568" y="0"/>
                  </a:lnTo>
                  <a:lnTo>
                    <a:pt x="425568" y="275736"/>
                  </a:lnTo>
                  <a:lnTo>
                    <a:pt x="0" y="275736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25568" cy="313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799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19 Bug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5307457" y="5936985"/>
            <a:ext cx="130766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USERS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598404" y="5999850"/>
            <a:ext cx="188511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CONTACTS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437954" y="1690186"/>
            <a:ext cx="17412092" cy="8718092"/>
            <a:chOff x="0" y="0"/>
            <a:chExt cx="4585901" cy="229612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585901" cy="2296123"/>
            </a:xfrm>
            <a:custGeom>
              <a:avLst/>
              <a:gdLst/>
              <a:ahLst/>
              <a:cxnLst/>
              <a:rect r="r" b="b" t="t" l="l"/>
              <a:pathLst>
                <a:path h="2296123" w="4585901">
                  <a:moveTo>
                    <a:pt x="44463" y="0"/>
                  </a:moveTo>
                  <a:lnTo>
                    <a:pt x="4541438" y="0"/>
                  </a:lnTo>
                  <a:cubicBezTo>
                    <a:pt x="4553230" y="0"/>
                    <a:pt x="4564540" y="4684"/>
                    <a:pt x="4572878" y="13023"/>
                  </a:cubicBezTo>
                  <a:cubicBezTo>
                    <a:pt x="4581216" y="21361"/>
                    <a:pt x="4585901" y="32671"/>
                    <a:pt x="4585901" y="44463"/>
                  </a:cubicBezTo>
                  <a:lnTo>
                    <a:pt x="4585901" y="2251660"/>
                  </a:lnTo>
                  <a:cubicBezTo>
                    <a:pt x="4585901" y="2276216"/>
                    <a:pt x="4565994" y="2296123"/>
                    <a:pt x="4541438" y="2296123"/>
                  </a:cubicBezTo>
                  <a:lnTo>
                    <a:pt x="44463" y="2296123"/>
                  </a:lnTo>
                  <a:cubicBezTo>
                    <a:pt x="32671" y="2296123"/>
                    <a:pt x="21361" y="2291439"/>
                    <a:pt x="13023" y="2283100"/>
                  </a:cubicBezTo>
                  <a:cubicBezTo>
                    <a:pt x="4684" y="2274762"/>
                    <a:pt x="0" y="2263452"/>
                    <a:pt x="0" y="2251660"/>
                  </a:cubicBezTo>
                  <a:lnTo>
                    <a:pt x="0" y="44463"/>
                  </a:lnTo>
                  <a:cubicBezTo>
                    <a:pt x="0" y="32671"/>
                    <a:pt x="4684" y="21361"/>
                    <a:pt x="13023" y="13023"/>
                  </a:cubicBezTo>
                  <a:cubicBezTo>
                    <a:pt x="21361" y="4684"/>
                    <a:pt x="32671" y="0"/>
                    <a:pt x="444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9869">
                    <a:alpha val="27000"/>
                  </a:srgbClr>
                </a:gs>
                <a:gs pos="100000">
                  <a:srgbClr val="FFD2BD">
                    <a:alpha val="27000"/>
                  </a:srgbClr>
                </a:gs>
              </a:gsLst>
              <a:lin ang="540000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4585901" cy="2353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40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-180612" y="0"/>
            <a:ext cx="1320611" cy="1309276"/>
          </a:xfrm>
          <a:custGeom>
            <a:avLst/>
            <a:gdLst/>
            <a:ahLst/>
            <a:cxnLst/>
            <a:rect r="r" b="b" t="t" l="l"/>
            <a:pathLst>
              <a:path h="1309276" w="1320611">
                <a:moveTo>
                  <a:pt x="0" y="0"/>
                </a:moveTo>
                <a:lnTo>
                  <a:pt x="1320611" y="0"/>
                </a:lnTo>
                <a:lnTo>
                  <a:pt x="1320611" y="1309276"/>
                </a:lnTo>
                <a:lnTo>
                  <a:pt x="0" y="1309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85891" y="1978320"/>
            <a:ext cx="16978359" cy="0"/>
          </a:xfrm>
          <a:prstGeom prst="line">
            <a:avLst/>
          </a:prstGeom>
          <a:ln cap="flat" w="57150">
            <a:solidFill>
              <a:srgbClr val="F58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85891" y="9923405"/>
            <a:ext cx="16978359" cy="0"/>
          </a:xfrm>
          <a:prstGeom prst="line">
            <a:avLst/>
          </a:prstGeom>
          <a:ln cap="flat" w="57150">
            <a:solidFill>
              <a:srgbClr val="F58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7664251" y="1978320"/>
            <a:ext cx="0" cy="7945085"/>
          </a:xfrm>
          <a:prstGeom prst="line">
            <a:avLst/>
          </a:prstGeom>
          <a:ln cap="flat" w="57150">
            <a:solidFill>
              <a:srgbClr val="F58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712602" y="1978320"/>
            <a:ext cx="0" cy="7945085"/>
          </a:xfrm>
          <a:prstGeom prst="line">
            <a:avLst/>
          </a:prstGeom>
          <a:ln cap="flat" w="57150">
            <a:solidFill>
              <a:srgbClr val="F5842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0" y="27272"/>
            <a:ext cx="1028700" cy="929339"/>
            <a:chOff x="0" y="0"/>
            <a:chExt cx="270933" cy="2447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44764"/>
            </a:xfrm>
            <a:custGeom>
              <a:avLst/>
              <a:gdLst/>
              <a:ahLst/>
              <a:cxnLst/>
              <a:rect r="r" b="b" t="t" l="l"/>
              <a:pathLst>
                <a:path h="24476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44764"/>
                  </a:lnTo>
                  <a:lnTo>
                    <a:pt x="0" y="244764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282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586499" y="3065249"/>
            <a:ext cx="8929457" cy="5771226"/>
          </a:xfrm>
          <a:custGeom>
            <a:avLst/>
            <a:gdLst/>
            <a:ahLst/>
            <a:cxnLst/>
            <a:rect r="r" b="b" t="t" l="l"/>
            <a:pathLst>
              <a:path h="5771226" w="8929457">
                <a:moveTo>
                  <a:pt x="0" y="0"/>
                </a:moveTo>
                <a:lnTo>
                  <a:pt x="8929457" y="0"/>
                </a:lnTo>
                <a:lnTo>
                  <a:pt x="8929457" y="5771227"/>
                </a:lnTo>
                <a:lnTo>
                  <a:pt x="0" y="5771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15" t="-607" r="0" b="-60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755334" y="267016"/>
            <a:ext cx="5214085" cy="1475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4"/>
              </a:lnSpc>
            </a:pPr>
            <a:r>
              <a:rPr lang="en-US" sz="4549">
                <a:solidFill>
                  <a:srgbClr val="C63232"/>
                </a:solidFill>
                <a:latin typeface="Public Sans"/>
                <a:ea typeface="Public Sans"/>
                <a:cs typeface="Public Sans"/>
                <a:sym typeface="Public Sans"/>
              </a:rPr>
              <a:t>Selected </a:t>
            </a:r>
          </a:p>
          <a:p>
            <a:pPr algn="ctr">
              <a:lnSpc>
                <a:spcPts val="5914"/>
              </a:lnSpc>
              <a:spcBef>
                <a:spcPct val="0"/>
              </a:spcBef>
            </a:pPr>
            <a:r>
              <a:rPr lang="en-US" sz="4549">
                <a:solidFill>
                  <a:srgbClr val="F58424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Bugs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4208" y="3383361"/>
            <a:ext cx="7333677" cy="5049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8"/>
              </a:lnSpc>
            </a:pPr>
            <a:r>
              <a:rPr lang="en-US" sz="40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Bug #1 .  When sending a PATCH request with wrong field name ('citty'), the API returns 200 OK but ignores the update. It should return 400 Bad Request.</a:t>
            </a:r>
          </a:p>
          <a:p>
            <a:pPr algn="l">
              <a:lnSpc>
                <a:spcPts val="5718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80612" y="0"/>
            <a:ext cx="1320611" cy="1309276"/>
          </a:xfrm>
          <a:custGeom>
            <a:avLst/>
            <a:gdLst/>
            <a:ahLst/>
            <a:cxnLst/>
            <a:rect r="r" b="b" t="t" l="l"/>
            <a:pathLst>
              <a:path h="1309276" w="1320611">
                <a:moveTo>
                  <a:pt x="0" y="0"/>
                </a:moveTo>
                <a:lnTo>
                  <a:pt x="1320611" y="0"/>
                </a:lnTo>
                <a:lnTo>
                  <a:pt x="1320611" y="1309276"/>
                </a:lnTo>
                <a:lnTo>
                  <a:pt x="0" y="1309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85891" y="1978320"/>
            <a:ext cx="16978359" cy="0"/>
          </a:xfrm>
          <a:prstGeom prst="line">
            <a:avLst/>
          </a:prstGeom>
          <a:ln cap="flat" w="57150">
            <a:solidFill>
              <a:srgbClr val="F58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85891" y="9923405"/>
            <a:ext cx="16978359" cy="0"/>
          </a:xfrm>
          <a:prstGeom prst="line">
            <a:avLst/>
          </a:prstGeom>
          <a:ln cap="flat" w="57150">
            <a:solidFill>
              <a:srgbClr val="F58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7664251" y="1978320"/>
            <a:ext cx="0" cy="7945085"/>
          </a:xfrm>
          <a:prstGeom prst="line">
            <a:avLst/>
          </a:prstGeom>
          <a:ln cap="flat" w="57150">
            <a:solidFill>
              <a:srgbClr val="F58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712602" y="1978320"/>
            <a:ext cx="0" cy="7945085"/>
          </a:xfrm>
          <a:prstGeom prst="line">
            <a:avLst/>
          </a:prstGeom>
          <a:ln cap="flat" w="57150">
            <a:solidFill>
              <a:srgbClr val="F5842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0" y="27272"/>
            <a:ext cx="1028700" cy="929339"/>
            <a:chOff x="0" y="0"/>
            <a:chExt cx="270933" cy="2447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44764"/>
            </a:xfrm>
            <a:custGeom>
              <a:avLst/>
              <a:gdLst/>
              <a:ahLst/>
              <a:cxnLst/>
              <a:rect r="r" b="b" t="t" l="l"/>
              <a:pathLst>
                <a:path h="24476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44764"/>
                  </a:lnTo>
                  <a:lnTo>
                    <a:pt x="0" y="244764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282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314752" y="3107136"/>
            <a:ext cx="9157056" cy="5757499"/>
          </a:xfrm>
          <a:custGeom>
            <a:avLst/>
            <a:gdLst/>
            <a:ahLst/>
            <a:cxnLst/>
            <a:rect r="r" b="b" t="t" l="l"/>
            <a:pathLst>
              <a:path h="5757499" w="9157056">
                <a:moveTo>
                  <a:pt x="0" y="0"/>
                </a:moveTo>
                <a:lnTo>
                  <a:pt x="9157056" y="0"/>
                </a:lnTo>
                <a:lnTo>
                  <a:pt x="9157056" y="5757499"/>
                </a:lnTo>
                <a:lnTo>
                  <a:pt x="0" y="5757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755334" y="267016"/>
            <a:ext cx="5214085" cy="1475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4"/>
              </a:lnSpc>
            </a:pPr>
            <a:r>
              <a:rPr lang="en-US" sz="4549">
                <a:solidFill>
                  <a:srgbClr val="C63232"/>
                </a:solidFill>
                <a:latin typeface="Public Sans"/>
                <a:ea typeface="Public Sans"/>
                <a:cs typeface="Public Sans"/>
                <a:sym typeface="Public Sans"/>
              </a:rPr>
              <a:t>Selected </a:t>
            </a:r>
          </a:p>
          <a:p>
            <a:pPr algn="ctr">
              <a:lnSpc>
                <a:spcPts val="5914"/>
              </a:lnSpc>
              <a:spcBef>
                <a:spcPct val="0"/>
              </a:spcBef>
            </a:pPr>
            <a:r>
              <a:rPr lang="en-US" sz="4549">
                <a:solidFill>
                  <a:srgbClr val="F58424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Bugs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9820" y="3021411"/>
            <a:ext cx="6988731" cy="577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8"/>
              </a:lnSpc>
            </a:pPr>
            <a:r>
              <a:rPr lang="en-US" sz="40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Bug #2 .  When attempting to update a contact using a PATCH request without specifying a contact ID in the URL, the API returns a 503 Service Unavailable status instead of the expected 404 Not Found.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80612" y="0"/>
            <a:ext cx="1320611" cy="1309276"/>
          </a:xfrm>
          <a:custGeom>
            <a:avLst/>
            <a:gdLst/>
            <a:ahLst/>
            <a:cxnLst/>
            <a:rect r="r" b="b" t="t" l="l"/>
            <a:pathLst>
              <a:path h="1309276" w="1320611">
                <a:moveTo>
                  <a:pt x="0" y="0"/>
                </a:moveTo>
                <a:lnTo>
                  <a:pt x="1320611" y="0"/>
                </a:lnTo>
                <a:lnTo>
                  <a:pt x="1320611" y="1309276"/>
                </a:lnTo>
                <a:lnTo>
                  <a:pt x="0" y="1309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22736" y="2008658"/>
            <a:ext cx="17441515" cy="0"/>
          </a:xfrm>
          <a:prstGeom prst="line">
            <a:avLst/>
          </a:prstGeom>
          <a:ln cap="flat" w="57150">
            <a:solidFill>
              <a:srgbClr val="F58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222736" y="10170478"/>
            <a:ext cx="17441515" cy="0"/>
          </a:xfrm>
          <a:prstGeom prst="line">
            <a:avLst/>
          </a:prstGeom>
          <a:ln cap="flat" w="57150">
            <a:solidFill>
              <a:srgbClr val="F58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7664251" y="1978320"/>
            <a:ext cx="0" cy="7945085"/>
          </a:xfrm>
          <a:prstGeom prst="line">
            <a:avLst/>
          </a:prstGeom>
          <a:ln cap="flat" w="57150">
            <a:solidFill>
              <a:srgbClr val="F58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250175" y="2008658"/>
            <a:ext cx="0" cy="8161820"/>
          </a:xfrm>
          <a:prstGeom prst="line">
            <a:avLst/>
          </a:prstGeom>
          <a:ln cap="flat" w="57150">
            <a:solidFill>
              <a:srgbClr val="F5842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0" y="27272"/>
            <a:ext cx="1028700" cy="929339"/>
            <a:chOff x="0" y="0"/>
            <a:chExt cx="270933" cy="2447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44764"/>
            </a:xfrm>
            <a:custGeom>
              <a:avLst/>
              <a:gdLst/>
              <a:ahLst/>
              <a:cxnLst/>
              <a:rect r="r" b="b" t="t" l="l"/>
              <a:pathLst>
                <a:path h="24476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44764"/>
                  </a:lnTo>
                  <a:lnTo>
                    <a:pt x="0" y="244764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282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069232" y="789991"/>
            <a:ext cx="5356321" cy="109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6"/>
              </a:lnSpc>
              <a:spcBef>
                <a:spcPct val="0"/>
              </a:spcBef>
            </a:pPr>
            <a:r>
              <a:rPr lang="en-US" sz="6728">
                <a:solidFill>
                  <a:srgbClr val="C63232"/>
                </a:solidFill>
                <a:latin typeface="Public Sans"/>
                <a:ea typeface="Public Sans"/>
                <a:cs typeface="Public Sans"/>
                <a:sym typeface="Public Sans"/>
              </a:rPr>
              <a:t>Blocks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999258"/>
            <a:ext cx="16281996" cy="166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1"/>
              </a:lnSpc>
            </a:pPr>
            <a:r>
              <a:rPr lang="en-US" sz="319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B#1. Additional users could not be added to the Postman workspace because the free plan allows only 3 users. To add more members, a paid plan is required.</a:t>
            </a:r>
          </a:p>
          <a:p>
            <a:pPr algn="ctr">
              <a:lnSpc>
                <a:spcPts val="447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228854"/>
            <a:ext cx="14885887" cy="166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1"/>
              </a:lnSpc>
            </a:pPr>
            <a:r>
              <a:rPr lang="en-US" sz="319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B#2. Working on one shared Excel file caused issues — changes didn’t sync properly, and sometimes edits were lost or overwritten.</a:t>
            </a:r>
          </a:p>
          <a:p>
            <a:pPr algn="ctr">
              <a:lnSpc>
                <a:spcPts val="447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61391" y="7656804"/>
            <a:ext cx="16097909" cy="166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1"/>
              </a:lnSpc>
            </a:pPr>
            <a:r>
              <a:rPr lang="en-US" sz="319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B#3. One team member from Gaza often lost internet connection, which affected team coordination and task updates.</a:t>
            </a:r>
          </a:p>
          <a:p>
            <a:pPr algn="ctr">
              <a:lnSpc>
                <a:spcPts val="4471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80612" y="0"/>
            <a:ext cx="1320611" cy="1309276"/>
          </a:xfrm>
          <a:custGeom>
            <a:avLst/>
            <a:gdLst/>
            <a:ahLst/>
            <a:cxnLst/>
            <a:rect r="r" b="b" t="t" l="l"/>
            <a:pathLst>
              <a:path h="1309276" w="1320611">
                <a:moveTo>
                  <a:pt x="0" y="0"/>
                </a:moveTo>
                <a:lnTo>
                  <a:pt x="1320611" y="0"/>
                </a:lnTo>
                <a:lnTo>
                  <a:pt x="1320611" y="1309276"/>
                </a:lnTo>
                <a:lnTo>
                  <a:pt x="0" y="1309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0">
            <a:off x="228318" y="2968136"/>
            <a:ext cx="17808532" cy="6997950"/>
          </a:xfrm>
          <a:prstGeom prst="rect">
            <a:avLst/>
          </a:prstGeom>
          <a:gradFill rotWithShape="true">
            <a:gsLst>
              <a:gs pos="0">
                <a:srgbClr val="FF9869">
                  <a:alpha val="55000"/>
                </a:srgbClr>
              </a:gs>
              <a:gs pos="100000">
                <a:srgbClr val="FFD2BD">
                  <a:alpha val="55000"/>
                </a:srgbClr>
              </a:gs>
            </a:gsLst>
            <a:lin ang="5400000"/>
          </a:gradFill>
        </p:spPr>
      </p:sp>
      <p:grpSp>
        <p:nvGrpSpPr>
          <p:cNvPr name="Group 3" id="3"/>
          <p:cNvGrpSpPr/>
          <p:nvPr/>
        </p:nvGrpSpPr>
        <p:grpSpPr>
          <a:xfrm rot="0">
            <a:off x="0" y="27272"/>
            <a:ext cx="1028700" cy="929339"/>
            <a:chOff x="0" y="0"/>
            <a:chExt cx="270933" cy="2447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44764"/>
            </a:xfrm>
            <a:custGeom>
              <a:avLst/>
              <a:gdLst/>
              <a:ahLst/>
              <a:cxnLst/>
              <a:rect r="r" b="b" t="t" l="l"/>
              <a:pathLst>
                <a:path h="24476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44764"/>
                  </a:lnTo>
                  <a:lnTo>
                    <a:pt x="0" y="244764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282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144000" y="3960153"/>
            <a:ext cx="8236413" cy="5013916"/>
          </a:xfrm>
          <a:custGeom>
            <a:avLst/>
            <a:gdLst/>
            <a:ahLst/>
            <a:cxnLst/>
            <a:rect r="r" b="b" t="t" l="l"/>
            <a:pathLst>
              <a:path h="5013916" w="8236413">
                <a:moveTo>
                  <a:pt x="0" y="0"/>
                </a:moveTo>
                <a:lnTo>
                  <a:pt x="8236413" y="0"/>
                </a:lnTo>
                <a:lnTo>
                  <a:pt x="8236413" y="5013916"/>
                </a:lnTo>
                <a:lnTo>
                  <a:pt x="0" y="5013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0793" y="3960153"/>
            <a:ext cx="7812922" cy="5013916"/>
          </a:xfrm>
          <a:custGeom>
            <a:avLst/>
            <a:gdLst/>
            <a:ahLst/>
            <a:cxnLst/>
            <a:rect r="r" b="b" t="t" l="l"/>
            <a:pathLst>
              <a:path h="5013916" w="7812922">
                <a:moveTo>
                  <a:pt x="0" y="0"/>
                </a:moveTo>
                <a:lnTo>
                  <a:pt x="7812923" y="0"/>
                </a:lnTo>
                <a:lnTo>
                  <a:pt x="7812923" y="5013916"/>
                </a:lnTo>
                <a:lnTo>
                  <a:pt x="0" y="5013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68" t="0" r="-206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97734" y="847141"/>
            <a:ext cx="5993059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Test 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29AC6E"/>
                </a:solidFill>
                <a:latin typeface="Public Sans"/>
                <a:ea typeface="Public Sans"/>
                <a:cs typeface="Public Sans"/>
                <a:sym typeface="Public Sans"/>
              </a:rPr>
              <a:t>     </a:t>
            </a:r>
            <a:r>
              <a:rPr lang="en-US" sz="6000">
                <a:solidFill>
                  <a:srgbClr val="C63232"/>
                </a:solidFill>
                <a:latin typeface="Public Sans"/>
                <a:ea typeface="Public Sans"/>
                <a:cs typeface="Public Sans"/>
                <a:sym typeface="Public Sans"/>
              </a:rPr>
              <a:t>Summary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80612" y="0"/>
            <a:ext cx="1320611" cy="1309276"/>
          </a:xfrm>
          <a:custGeom>
            <a:avLst/>
            <a:gdLst/>
            <a:ahLst/>
            <a:cxnLst/>
            <a:rect r="r" b="b" t="t" l="l"/>
            <a:pathLst>
              <a:path h="1309276" w="1320611">
                <a:moveTo>
                  <a:pt x="0" y="0"/>
                </a:moveTo>
                <a:lnTo>
                  <a:pt x="1320611" y="0"/>
                </a:lnTo>
                <a:lnTo>
                  <a:pt x="1320611" y="1309276"/>
                </a:lnTo>
                <a:lnTo>
                  <a:pt x="0" y="1309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9869">
                <a:alpha val="100000"/>
              </a:srgbClr>
            </a:gs>
            <a:gs pos="100000">
              <a:srgbClr val="FFD2BD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7272"/>
            <a:ext cx="1028700" cy="929339"/>
            <a:chOff x="0" y="0"/>
            <a:chExt cx="270933" cy="2447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44764"/>
            </a:xfrm>
            <a:custGeom>
              <a:avLst/>
              <a:gdLst/>
              <a:ahLst/>
              <a:cxnLst/>
              <a:rect r="r" b="b" t="t" l="l"/>
              <a:pathLst>
                <a:path h="24476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44764"/>
                  </a:lnTo>
                  <a:lnTo>
                    <a:pt x="0" y="244764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282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495004" y="2297276"/>
            <a:ext cx="9587281" cy="5692448"/>
          </a:xfrm>
          <a:custGeom>
            <a:avLst/>
            <a:gdLst/>
            <a:ahLst/>
            <a:cxnLst/>
            <a:rect r="r" b="b" t="t" l="l"/>
            <a:pathLst>
              <a:path h="5692448" w="9587281">
                <a:moveTo>
                  <a:pt x="0" y="0"/>
                </a:moveTo>
                <a:lnTo>
                  <a:pt x="9587282" y="0"/>
                </a:lnTo>
                <a:lnTo>
                  <a:pt x="9587282" y="5692448"/>
                </a:lnTo>
                <a:lnTo>
                  <a:pt x="0" y="5692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3351590"/>
            <a:ext cx="7871105" cy="3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69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Test Cases </a:t>
            </a:r>
          </a:p>
          <a:p>
            <a:pPr algn="ctr">
              <a:lnSpc>
                <a:spcPts val="8280"/>
              </a:lnSpc>
            </a:pPr>
            <a:r>
              <a:rPr lang="en-US" sz="6900">
                <a:solidFill>
                  <a:srgbClr val="C63232"/>
                </a:solidFill>
                <a:latin typeface="Public Sans"/>
                <a:ea typeface="Public Sans"/>
                <a:cs typeface="Public Sans"/>
                <a:sym typeface="Public Sans"/>
              </a:rPr>
              <a:t>Passed</a:t>
            </a:r>
            <a:r>
              <a:rPr lang="en-US" sz="6900">
                <a:solidFill>
                  <a:srgbClr val="0E0A08"/>
                </a:solidFill>
                <a:latin typeface="Public Sans"/>
                <a:ea typeface="Public Sans"/>
                <a:cs typeface="Public Sans"/>
                <a:sym typeface="Public Sans"/>
              </a:rPr>
              <a:t> Percentage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80612" y="0"/>
            <a:ext cx="1320611" cy="1309276"/>
          </a:xfrm>
          <a:custGeom>
            <a:avLst/>
            <a:gdLst/>
            <a:ahLst/>
            <a:cxnLst/>
            <a:rect r="r" b="b" t="t" l="l"/>
            <a:pathLst>
              <a:path h="1309276" w="1320611">
                <a:moveTo>
                  <a:pt x="0" y="0"/>
                </a:moveTo>
                <a:lnTo>
                  <a:pt x="1320611" y="0"/>
                </a:lnTo>
                <a:lnTo>
                  <a:pt x="1320611" y="1309276"/>
                </a:lnTo>
                <a:lnTo>
                  <a:pt x="0" y="1309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9869">
                <a:alpha val="100000"/>
              </a:srgbClr>
            </a:gs>
            <a:gs pos="100000">
              <a:srgbClr val="FFD2BD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7272"/>
            <a:ext cx="1028700" cy="929339"/>
            <a:chOff x="0" y="0"/>
            <a:chExt cx="270933" cy="2447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44764"/>
            </a:xfrm>
            <a:custGeom>
              <a:avLst/>
              <a:gdLst/>
              <a:ahLst/>
              <a:cxnLst/>
              <a:rect r="r" b="b" t="t" l="l"/>
              <a:pathLst>
                <a:path h="24476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44764"/>
                  </a:lnTo>
                  <a:lnTo>
                    <a:pt x="0" y="244764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282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3312" y="3114855"/>
            <a:ext cx="8629650" cy="5285661"/>
          </a:xfrm>
          <a:custGeom>
            <a:avLst/>
            <a:gdLst/>
            <a:ahLst/>
            <a:cxnLst/>
            <a:rect r="r" b="b" t="t" l="l"/>
            <a:pathLst>
              <a:path h="5285661" w="8629650">
                <a:moveTo>
                  <a:pt x="0" y="0"/>
                </a:moveTo>
                <a:lnTo>
                  <a:pt x="8629650" y="0"/>
                </a:lnTo>
                <a:lnTo>
                  <a:pt x="8629650" y="5285661"/>
                </a:lnTo>
                <a:lnTo>
                  <a:pt x="0" y="5285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34475" y="3114855"/>
            <a:ext cx="8870250" cy="5283783"/>
          </a:xfrm>
          <a:custGeom>
            <a:avLst/>
            <a:gdLst/>
            <a:ahLst/>
            <a:cxnLst/>
            <a:rect r="r" b="b" t="t" l="l"/>
            <a:pathLst>
              <a:path h="5283783" w="8870250">
                <a:moveTo>
                  <a:pt x="0" y="0"/>
                </a:moveTo>
                <a:lnTo>
                  <a:pt x="8870250" y="0"/>
                </a:lnTo>
                <a:lnTo>
                  <a:pt x="8870250" y="5283784"/>
                </a:lnTo>
                <a:lnTo>
                  <a:pt x="0" y="5283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2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58012" y="835568"/>
            <a:ext cx="1023568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b="true" sz="6900">
                <a:solidFill>
                  <a:srgbClr val="0E0A0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Run </a:t>
            </a:r>
            <a:r>
              <a:rPr lang="en-US" b="true" sz="6900">
                <a:solidFill>
                  <a:srgbClr val="C63232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Collection </a:t>
            </a:r>
            <a:r>
              <a:rPr lang="en-US" b="true" sz="6900">
                <a:solidFill>
                  <a:srgbClr val="0E0A0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(USERS)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80612" y="0"/>
            <a:ext cx="1320611" cy="1309276"/>
          </a:xfrm>
          <a:custGeom>
            <a:avLst/>
            <a:gdLst/>
            <a:ahLst/>
            <a:cxnLst/>
            <a:rect r="r" b="b" t="t" l="l"/>
            <a:pathLst>
              <a:path h="1309276" w="1320611">
                <a:moveTo>
                  <a:pt x="0" y="0"/>
                </a:moveTo>
                <a:lnTo>
                  <a:pt x="1320611" y="0"/>
                </a:lnTo>
                <a:lnTo>
                  <a:pt x="1320611" y="1309276"/>
                </a:lnTo>
                <a:lnTo>
                  <a:pt x="0" y="1309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9869">
                <a:alpha val="100000"/>
              </a:srgbClr>
            </a:gs>
            <a:gs pos="100000">
              <a:srgbClr val="FFD2BD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22660" y="3833683"/>
            <a:ext cx="10961021" cy="0"/>
          </a:xfrm>
          <a:prstGeom prst="line">
            <a:avLst/>
          </a:prstGeom>
          <a:ln cap="flat" w="66675">
            <a:solidFill>
              <a:srgbClr val="0E0A0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880223" y="-595186"/>
            <a:ext cx="10407777" cy="10785261"/>
          </a:xfrm>
          <a:custGeom>
            <a:avLst/>
            <a:gdLst/>
            <a:ahLst/>
            <a:cxnLst/>
            <a:rect r="r" b="b" t="t" l="l"/>
            <a:pathLst>
              <a:path h="10785261" w="10407777">
                <a:moveTo>
                  <a:pt x="0" y="0"/>
                </a:moveTo>
                <a:lnTo>
                  <a:pt x="10407777" y="0"/>
                </a:lnTo>
                <a:lnTo>
                  <a:pt x="10407777" y="10785261"/>
                </a:lnTo>
                <a:lnTo>
                  <a:pt x="0" y="10785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71534" y="1510055"/>
            <a:ext cx="12753867" cy="2271241"/>
            <a:chOff x="0" y="0"/>
            <a:chExt cx="17005156" cy="302832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7005156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b="true" sz="9000">
                  <a:solidFill>
                    <a:srgbClr val="14110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Introduction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71096"/>
              <a:ext cx="17005156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297219" y="4759345"/>
            <a:ext cx="14419715" cy="458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6788" indent="-433394" lvl="1">
              <a:lnSpc>
                <a:spcPts val="52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014">
                <a:solidFill>
                  <a:srgbClr val="14110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Simulated real-world QA p</a:t>
            </a:r>
            <a:r>
              <a:rPr lang="en-US" b="true" sz="4014" u="none">
                <a:solidFill>
                  <a:srgbClr val="14110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</a:t>
            </a:r>
            <a:r>
              <a:rPr lang="en-US" b="true" sz="4014">
                <a:solidFill>
                  <a:srgbClr val="14110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oj</a:t>
            </a:r>
            <a:r>
              <a:rPr lang="en-US" b="true" sz="4014" u="none">
                <a:solidFill>
                  <a:srgbClr val="14110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</a:t>
            </a:r>
            <a:r>
              <a:rPr lang="en-US" b="true" sz="4014">
                <a:solidFill>
                  <a:srgbClr val="14110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ct using Scrum</a:t>
            </a:r>
            <a:r>
              <a:rPr lang="en-US" b="true" sz="4014">
                <a:solidFill>
                  <a:srgbClr val="14110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methodology.</a:t>
            </a:r>
          </a:p>
          <a:p>
            <a:pPr algn="l" marL="866788" indent="-433394" lvl="1">
              <a:lnSpc>
                <a:spcPts val="52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014">
                <a:solidFill>
                  <a:srgbClr val="14110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5-day </a:t>
            </a:r>
            <a:r>
              <a:rPr lang="en-US" b="true" sz="4014">
                <a:solidFill>
                  <a:srgbClr val="14110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sprint with API testing on Contact List App.</a:t>
            </a:r>
          </a:p>
          <a:p>
            <a:pPr algn="l" marL="866788" indent="-433394" lvl="1">
              <a:lnSpc>
                <a:spcPts val="52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014">
                <a:solidFill>
                  <a:srgbClr val="14110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Team worked on [Users or Contacts] APIs.</a:t>
            </a:r>
          </a:p>
          <a:p>
            <a:pPr algn="l" marL="866788" indent="-433394" lvl="1">
              <a:lnSpc>
                <a:spcPts val="52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014">
                <a:solidFill>
                  <a:srgbClr val="14110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Tools used: Postman, Trello, Excel.</a:t>
            </a:r>
          </a:p>
          <a:p>
            <a:pPr algn="l">
              <a:lnSpc>
                <a:spcPts val="5219"/>
              </a:lnSpc>
              <a:spcBef>
                <a:spcPct val="0"/>
              </a:spcBef>
            </a:pPr>
          </a:p>
          <a:p>
            <a:pPr algn="ctr">
              <a:lnSpc>
                <a:spcPts val="5219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80612" y="0"/>
            <a:ext cx="1320611" cy="1309276"/>
          </a:xfrm>
          <a:custGeom>
            <a:avLst/>
            <a:gdLst/>
            <a:ahLst/>
            <a:cxnLst/>
            <a:rect r="r" b="b" t="t" l="l"/>
            <a:pathLst>
              <a:path h="1309276" w="1320611">
                <a:moveTo>
                  <a:pt x="0" y="0"/>
                </a:moveTo>
                <a:lnTo>
                  <a:pt x="1320611" y="0"/>
                </a:lnTo>
                <a:lnTo>
                  <a:pt x="1320611" y="1309276"/>
                </a:lnTo>
                <a:lnTo>
                  <a:pt x="0" y="1309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9869">
                <a:alpha val="100000"/>
              </a:srgbClr>
            </a:gs>
            <a:gs pos="100000">
              <a:srgbClr val="FFD2BD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7272"/>
            <a:ext cx="1028700" cy="929339"/>
            <a:chOff x="0" y="0"/>
            <a:chExt cx="270933" cy="2447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44764"/>
            </a:xfrm>
            <a:custGeom>
              <a:avLst/>
              <a:gdLst/>
              <a:ahLst/>
              <a:cxnLst/>
              <a:rect r="r" b="b" t="t" l="l"/>
              <a:pathLst>
                <a:path h="24476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44764"/>
                  </a:lnTo>
                  <a:lnTo>
                    <a:pt x="0" y="244764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282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7901" y="3039425"/>
            <a:ext cx="8906099" cy="5454986"/>
          </a:xfrm>
          <a:custGeom>
            <a:avLst/>
            <a:gdLst/>
            <a:ahLst/>
            <a:cxnLst/>
            <a:rect r="r" b="b" t="t" l="l"/>
            <a:pathLst>
              <a:path h="5454986" w="8906099">
                <a:moveTo>
                  <a:pt x="0" y="0"/>
                </a:moveTo>
                <a:lnTo>
                  <a:pt x="8906099" y="0"/>
                </a:lnTo>
                <a:lnTo>
                  <a:pt x="8906099" y="5454985"/>
                </a:lnTo>
                <a:lnTo>
                  <a:pt x="0" y="5454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90479" y="3039425"/>
            <a:ext cx="8680951" cy="5454986"/>
          </a:xfrm>
          <a:custGeom>
            <a:avLst/>
            <a:gdLst/>
            <a:ahLst/>
            <a:cxnLst/>
            <a:rect r="r" b="b" t="t" l="l"/>
            <a:pathLst>
              <a:path h="5454986" w="8680951">
                <a:moveTo>
                  <a:pt x="0" y="0"/>
                </a:moveTo>
                <a:lnTo>
                  <a:pt x="8680951" y="0"/>
                </a:lnTo>
                <a:lnTo>
                  <a:pt x="8680951" y="5454985"/>
                </a:lnTo>
                <a:lnTo>
                  <a:pt x="0" y="5454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6" t="0" r="-129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58012" y="835568"/>
            <a:ext cx="1211271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b="true" sz="6900">
                <a:solidFill>
                  <a:srgbClr val="0E0A0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Run </a:t>
            </a:r>
            <a:r>
              <a:rPr lang="en-US" b="true" sz="6900">
                <a:solidFill>
                  <a:srgbClr val="C63232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Collection </a:t>
            </a:r>
            <a:r>
              <a:rPr lang="en-US" b="true" sz="6900">
                <a:solidFill>
                  <a:srgbClr val="0E0A0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(CONTACTS)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80612" y="0"/>
            <a:ext cx="1320611" cy="1309276"/>
          </a:xfrm>
          <a:custGeom>
            <a:avLst/>
            <a:gdLst/>
            <a:ahLst/>
            <a:cxnLst/>
            <a:rect r="r" b="b" t="t" l="l"/>
            <a:pathLst>
              <a:path h="1309276" w="1320611">
                <a:moveTo>
                  <a:pt x="0" y="0"/>
                </a:moveTo>
                <a:lnTo>
                  <a:pt x="1320611" y="0"/>
                </a:lnTo>
                <a:lnTo>
                  <a:pt x="1320611" y="1309276"/>
                </a:lnTo>
                <a:lnTo>
                  <a:pt x="0" y="1309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56123" y="3746623"/>
            <a:ext cx="8384422" cy="2532498"/>
            <a:chOff x="0" y="0"/>
            <a:chExt cx="11179230" cy="337666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61667" y="-9525"/>
              <a:ext cx="10356836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19191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Thank you!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61667" y="2719439"/>
              <a:ext cx="10356836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2249853"/>
              <a:ext cx="11179230" cy="0"/>
            </a:xfrm>
            <a:prstGeom prst="line">
              <a:avLst/>
            </a:prstGeom>
            <a:ln cap="flat" w="139700">
              <a:solidFill>
                <a:srgbClr val="FA632A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424641" y="0"/>
            <a:ext cx="8691725" cy="5834320"/>
          </a:xfrm>
          <a:custGeom>
            <a:avLst/>
            <a:gdLst/>
            <a:ahLst/>
            <a:cxnLst/>
            <a:rect r="r" b="b" t="t" l="l"/>
            <a:pathLst>
              <a:path h="5834320" w="8691725">
                <a:moveTo>
                  <a:pt x="0" y="0"/>
                </a:moveTo>
                <a:lnTo>
                  <a:pt x="8691725" y="0"/>
                </a:lnTo>
                <a:lnTo>
                  <a:pt x="8691725" y="5834320"/>
                </a:lnTo>
                <a:lnTo>
                  <a:pt x="0" y="5834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5834320"/>
            <a:ext cx="3233332" cy="6208547"/>
          </a:xfrm>
          <a:custGeom>
            <a:avLst/>
            <a:gdLst/>
            <a:ahLst/>
            <a:cxnLst/>
            <a:rect r="r" b="b" t="t" l="l"/>
            <a:pathLst>
              <a:path h="6208547" w="3233332">
                <a:moveTo>
                  <a:pt x="0" y="0"/>
                </a:moveTo>
                <a:lnTo>
                  <a:pt x="3233332" y="0"/>
                </a:lnTo>
                <a:lnTo>
                  <a:pt x="3233332" y="6208547"/>
                </a:lnTo>
                <a:lnTo>
                  <a:pt x="0" y="6208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712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33332" y="5834320"/>
            <a:ext cx="5033752" cy="6145032"/>
          </a:xfrm>
          <a:custGeom>
            <a:avLst/>
            <a:gdLst/>
            <a:ahLst/>
            <a:cxnLst/>
            <a:rect r="r" b="b" t="t" l="l"/>
            <a:pathLst>
              <a:path h="6145032" w="5033752">
                <a:moveTo>
                  <a:pt x="0" y="0"/>
                </a:moveTo>
                <a:lnTo>
                  <a:pt x="5033752" y="0"/>
                </a:lnTo>
                <a:lnTo>
                  <a:pt x="5033752" y="6145032"/>
                </a:lnTo>
                <a:lnTo>
                  <a:pt x="0" y="6145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00" r="0" b="-90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9869">
                <a:alpha val="100000"/>
              </a:srgbClr>
            </a:gs>
            <a:gs pos="50000">
              <a:srgbClr val="FFD2BD">
                <a:alpha val="100000"/>
              </a:srgbClr>
            </a:gs>
            <a:gs pos="100000">
              <a:srgbClr val="FFA67E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09513" y="2637864"/>
            <a:ext cx="8480444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80612" y="0"/>
            <a:ext cx="1320611" cy="1309276"/>
          </a:xfrm>
          <a:custGeom>
            <a:avLst/>
            <a:gdLst/>
            <a:ahLst/>
            <a:cxnLst/>
            <a:rect r="r" b="b" t="t" l="l"/>
            <a:pathLst>
              <a:path h="1309276" w="1320611">
                <a:moveTo>
                  <a:pt x="0" y="0"/>
                </a:moveTo>
                <a:lnTo>
                  <a:pt x="1320611" y="0"/>
                </a:lnTo>
                <a:lnTo>
                  <a:pt x="1320611" y="1309276"/>
                </a:lnTo>
                <a:lnTo>
                  <a:pt x="0" y="1309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9513" y="1826106"/>
            <a:ext cx="8480444" cy="8734540"/>
          </a:xfrm>
          <a:custGeom>
            <a:avLst/>
            <a:gdLst/>
            <a:ahLst/>
            <a:cxnLst/>
            <a:rect r="r" b="b" t="t" l="l"/>
            <a:pathLst>
              <a:path h="8734540" w="8480444">
                <a:moveTo>
                  <a:pt x="0" y="0"/>
                </a:moveTo>
                <a:lnTo>
                  <a:pt x="8480445" y="0"/>
                </a:lnTo>
                <a:lnTo>
                  <a:pt x="8480445" y="8734540"/>
                </a:lnTo>
                <a:lnTo>
                  <a:pt x="0" y="8734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55806" y="3651480"/>
            <a:ext cx="8632194" cy="6703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43775" indent="-421887" lvl="1">
              <a:lnSpc>
                <a:spcPts val="50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08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Unde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stand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and 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REST API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 t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hr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ugh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UI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mapping.</a:t>
            </a:r>
          </a:p>
          <a:p>
            <a:pPr algn="ctr" marL="843775" indent="-421887" lvl="1">
              <a:lnSpc>
                <a:spcPts val="50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Design positive 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neg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at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iv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 t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es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 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es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.</a:t>
            </a:r>
          </a:p>
          <a:p>
            <a:pPr algn="ctr" marL="843775" indent="-421887" lvl="1">
              <a:lnSpc>
                <a:spcPts val="50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Automate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API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a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ssertio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in 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Post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an.</a:t>
            </a:r>
          </a:p>
          <a:p>
            <a:pPr algn="ctr" marL="843775" indent="-421887" lvl="1">
              <a:lnSpc>
                <a:spcPts val="50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Track t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es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 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x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cu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ion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a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nd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gs.</a:t>
            </a:r>
          </a:p>
          <a:p>
            <a:pPr algn="ctr" marL="843775" indent="-421887" lvl="1">
              <a:lnSpc>
                <a:spcPts val="50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Prese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nt re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lts w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 test 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ports and 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met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ric</a:t>
            </a: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s.</a:t>
            </a:r>
          </a:p>
          <a:p>
            <a:pPr algn="ctr" marL="0" indent="0" lvl="0">
              <a:lnSpc>
                <a:spcPts val="2610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5080"/>
              </a:lnSpc>
              <a:spcBef>
                <a:spcPct val="0"/>
              </a:spcBef>
            </a:pPr>
            <a:r>
              <a:rPr lang="en-US" b="true" sz="3908" strike="noStrike" u="non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2092" y="740318"/>
            <a:ext cx="6251622" cy="1689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84"/>
              </a:lnSpc>
              <a:spcBef>
                <a:spcPct val="0"/>
              </a:spcBef>
            </a:pPr>
            <a:r>
              <a:rPr lang="en-US" b="true" sz="10449">
                <a:solidFill>
                  <a:srgbClr val="14110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Objective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9226" y="3883695"/>
            <a:ext cx="15729548" cy="6403305"/>
          </a:xfrm>
          <a:custGeom>
            <a:avLst/>
            <a:gdLst/>
            <a:ahLst/>
            <a:cxnLst/>
            <a:rect r="r" b="b" t="t" l="l"/>
            <a:pathLst>
              <a:path h="6403305" w="15729548">
                <a:moveTo>
                  <a:pt x="0" y="0"/>
                </a:moveTo>
                <a:lnTo>
                  <a:pt x="15729548" y="0"/>
                </a:lnTo>
                <a:lnTo>
                  <a:pt x="15729548" y="6403305"/>
                </a:lnTo>
                <a:lnTo>
                  <a:pt x="0" y="6403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7" t="0" r="-2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07957" y="27272"/>
            <a:ext cx="4472085" cy="4725282"/>
          </a:xfrm>
          <a:custGeom>
            <a:avLst/>
            <a:gdLst/>
            <a:ahLst/>
            <a:cxnLst/>
            <a:rect r="r" b="b" t="t" l="l"/>
            <a:pathLst>
              <a:path h="4725282" w="4472085">
                <a:moveTo>
                  <a:pt x="0" y="0"/>
                </a:moveTo>
                <a:lnTo>
                  <a:pt x="4472086" y="0"/>
                </a:lnTo>
                <a:lnTo>
                  <a:pt x="4472086" y="4725283"/>
                </a:lnTo>
                <a:lnTo>
                  <a:pt x="0" y="4725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59213" y="1737249"/>
            <a:ext cx="15769574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8"/>
              </a:lnSpc>
            </a:pPr>
            <a:r>
              <a:rPr lang="en-US" sz="8565">
                <a:solidFill>
                  <a:srgbClr val="C63232"/>
                </a:solidFill>
                <a:latin typeface="Public Sans"/>
                <a:ea typeface="Public Sans"/>
                <a:cs typeface="Public Sans"/>
                <a:sym typeface="Public Sans"/>
              </a:rPr>
              <a:t>STLC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80612" y="0"/>
            <a:ext cx="1320611" cy="1309276"/>
          </a:xfrm>
          <a:custGeom>
            <a:avLst/>
            <a:gdLst/>
            <a:ahLst/>
            <a:cxnLst/>
            <a:rect r="r" b="b" t="t" l="l"/>
            <a:pathLst>
              <a:path h="1309276" w="1320611">
                <a:moveTo>
                  <a:pt x="0" y="0"/>
                </a:moveTo>
                <a:lnTo>
                  <a:pt x="1320611" y="0"/>
                </a:lnTo>
                <a:lnTo>
                  <a:pt x="1320611" y="1309276"/>
                </a:lnTo>
                <a:lnTo>
                  <a:pt x="0" y="1309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907182"/>
            <a:ext cx="18288000" cy="5379818"/>
            <a:chOff x="0" y="0"/>
            <a:chExt cx="4816593" cy="14169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16907"/>
            </a:xfrm>
            <a:custGeom>
              <a:avLst/>
              <a:gdLst/>
              <a:ahLst/>
              <a:cxnLst/>
              <a:rect r="r" b="b" t="t" l="l"/>
              <a:pathLst>
                <a:path h="141690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16907"/>
                  </a:lnTo>
                  <a:lnTo>
                    <a:pt x="0" y="1416907"/>
                  </a:lnTo>
                  <a:close/>
                </a:path>
              </a:pathLst>
            </a:custGeom>
            <a:gradFill rotWithShape="true">
              <a:gsLst>
                <a:gs pos="0">
                  <a:srgbClr val="FF9869">
                    <a:alpha val="100000"/>
                  </a:srgbClr>
                </a:gs>
                <a:gs pos="100000">
                  <a:srgbClr val="FFD2B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1474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40"/>
                </a:lnSpc>
              </a:pPr>
              <a:r>
                <a:rPr lang="en-US" b="true" sz="480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Studied Contact List API documenta</a:t>
              </a:r>
              <a:r>
                <a:rPr lang="en-US" b="true" sz="480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tion.</a:t>
              </a:r>
            </a:p>
            <a:p>
              <a:pPr algn="ctr">
                <a:lnSpc>
                  <a:spcPts val="6240"/>
                </a:lnSpc>
              </a:pPr>
              <a:r>
                <a:rPr lang="en-US" b="true" sz="480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Understood endpoints and how they're triggered from UI.</a:t>
              </a:r>
            </a:p>
            <a:p>
              <a:pPr algn="ctr">
                <a:lnSpc>
                  <a:spcPts val="6240"/>
                </a:lnSpc>
              </a:pPr>
              <a:r>
                <a:rPr lang="en-US" b="true" sz="480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Identifi</a:t>
              </a:r>
              <a:r>
                <a:rPr lang="en-US" b="true" sz="480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ed required fields, methods, and error responses.</a:t>
              </a:r>
            </a:p>
            <a:p>
              <a:pPr algn="ctr">
                <a:lnSpc>
                  <a:spcPts val="6240"/>
                </a:lnSpc>
              </a:pPr>
              <a:r>
                <a:rPr lang="en-US" b="true" sz="480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UI exploration helped map user actions to API calls.</a:t>
              </a:r>
            </a:p>
            <a:p>
              <a:pPr algn="ctr" marL="1036320" indent="-518160" lvl="1">
                <a:lnSpc>
                  <a:spcPts val="6240"/>
                </a:lnSpc>
                <a:buFont typeface="Arial"/>
                <a:buChar char="•"/>
              </a:pPr>
            </a:p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05989" y="0"/>
            <a:ext cx="2682011" cy="3486150"/>
          </a:xfrm>
          <a:custGeom>
            <a:avLst/>
            <a:gdLst/>
            <a:ahLst/>
            <a:cxnLst/>
            <a:rect r="r" b="b" t="t" l="l"/>
            <a:pathLst>
              <a:path h="3486150" w="2682011">
                <a:moveTo>
                  <a:pt x="0" y="0"/>
                </a:moveTo>
                <a:lnTo>
                  <a:pt x="2682011" y="0"/>
                </a:lnTo>
                <a:lnTo>
                  <a:pt x="2682011" y="3486150"/>
                </a:lnTo>
                <a:lnTo>
                  <a:pt x="0" y="3486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3623526" y="2505075"/>
            <a:ext cx="13740625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6"/>
              </a:lnSpc>
            </a:pPr>
            <a:r>
              <a:rPr lang="en-US" sz="6413" b="true">
                <a:solidFill>
                  <a:srgbClr val="FF751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Requirement </a:t>
            </a:r>
          </a:p>
          <a:p>
            <a:pPr algn="ctr">
              <a:lnSpc>
                <a:spcPts val="7696"/>
              </a:lnSpc>
            </a:pPr>
            <a:r>
              <a:rPr lang="en-US" b="true" sz="6413">
                <a:solidFill>
                  <a:srgbClr val="C63232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          Analysis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80612" y="0"/>
            <a:ext cx="1320611" cy="1309276"/>
          </a:xfrm>
          <a:custGeom>
            <a:avLst/>
            <a:gdLst/>
            <a:ahLst/>
            <a:cxnLst/>
            <a:rect r="r" b="b" t="t" l="l"/>
            <a:pathLst>
              <a:path h="1309276" w="1320611">
                <a:moveTo>
                  <a:pt x="0" y="0"/>
                </a:moveTo>
                <a:lnTo>
                  <a:pt x="1320611" y="0"/>
                </a:lnTo>
                <a:lnTo>
                  <a:pt x="1320611" y="1309276"/>
                </a:lnTo>
                <a:lnTo>
                  <a:pt x="0" y="1309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0612" y="0"/>
            <a:ext cx="1320611" cy="1309276"/>
          </a:xfrm>
          <a:custGeom>
            <a:avLst/>
            <a:gdLst/>
            <a:ahLst/>
            <a:cxnLst/>
            <a:rect r="r" b="b" t="t" l="l"/>
            <a:pathLst>
              <a:path h="1309276" w="1320611">
                <a:moveTo>
                  <a:pt x="0" y="0"/>
                </a:moveTo>
                <a:lnTo>
                  <a:pt x="1320611" y="0"/>
                </a:lnTo>
                <a:lnTo>
                  <a:pt x="1320611" y="1309276"/>
                </a:lnTo>
                <a:lnTo>
                  <a:pt x="0" y="1309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559" y="6153299"/>
            <a:ext cx="9916971" cy="3823002"/>
          </a:xfrm>
          <a:custGeom>
            <a:avLst/>
            <a:gdLst/>
            <a:ahLst/>
            <a:cxnLst/>
            <a:rect r="r" b="b" t="t" l="l"/>
            <a:pathLst>
              <a:path h="3823002" w="9916971">
                <a:moveTo>
                  <a:pt x="0" y="0"/>
                </a:moveTo>
                <a:lnTo>
                  <a:pt x="9916971" y="0"/>
                </a:lnTo>
                <a:lnTo>
                  <a:pt x="9916971" y="3823002"/>
                </a:lnTo>
                <a:lnTo>
                  <a:pt x="0" y="3823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18" r="0" b="-17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22345" y="1309276"/>
            <a:ext cx="6965655" cy="7288010"/>
          </a:xfrm>
          <a:custGeom>
            <a:avLst/>
            <a:gdLst/>
            <a:ahLst/>
            <a:cxnLst/>
            <a:rect r="r" b="b" t="t" l="l"/>
            <a:pathLst>
              <a:path h="7288010" w="6965655">
                <a:moveTo>
                  <a:pt x="0" y="0"/>
                </a:moveTo>
                <a:lnTo>
                  <a:pt x="6965655" y="0"/>
                </a:lnTo>
                <a:lnTo>
                  <a:pt x="6965655" y="7288010"/>
                </a:lnTo>
                <a:lnTo>
                  <a:pt x="0" y="7288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41" t="0" r="-184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0450" y="2241117"/>
            <a:ext cx="9589189" cy="3479373"/>
          </a:xfrm>
          <a:custGeom>
            <a:avLst/>
            <a:gdLst/>
            <a:ahLst/>
            <a:cxnLst/>
            <a:rect r="r" b="b" t="t" l="l"/>
            <a:pathLst>
              <a:path h="3479373" w="9589189">
                <a:moveTo>
                  <a:pt x="0" y="0"/>
                </a:moveTo>
                <a:lnTo>
                  <a:pt x="9589189" y="0"/>
                </a:lnTo>
                <a:lnTo>
                  <a:pt x="9589189" y="3479373"/>
                </a:lnTo>
                <a:lnTo>
                  <a:pt x="0" y="3479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20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4479070" y="47625"/>
            <a:ext cx="13740625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6"/>
              </a:lnSpc>
            </a:pPr>
            <a:r>
              <a:rPr lang="en-US" sz="6413" b="true">
                <a:solidFill>
                  <a:srgbClr val="FF751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UI </a:t>
            </a:r>
          </a:p>
          <a:p>
            <a:pPr algn="ctr">
              <a:lnSpc>
                <a:spcPts val="7696"/>
              </a:lnSpc>
            </a:pPr>
            <a:r>
              <a:rPr lang="en-US" b="true" sz="6413">
                <a:solidFill>
                  <a:srgbClr val="C63232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          Mapping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347629" y="-2696142"/>
            <a:ext cx="15643378" cy="16112094"/>
          </a:xfrm>
          <a:custGeom>
            <a:avLst/>
            <a:gdLst/>
            <a:ahLst/>
            <a:cxnLst/>
            <a:rect r="r" b="b" t="t" l="l"/>
            <a:pathLst>
              <a:path h="16112094" w="15643378">
                <a:moveTo>
                  <a:pt x="0" y="0"/>
                </a:moveTo>
                <a:lnTo>
                  <a:pt x="15643378" y="0"/>
                </a:lnTo>
                <a:lnTo>
                  <a:pt x="15643378" y="16112094"/>
                </a:lnTo>
                <a:lnTo>
                  <a:pt x="0" y="16112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7272"/>
            <a:ext cx="1028700" cy="929339"/>
            <a:chOff x="0" y="0"/>
            <a:chExt cx="270933" cy="2447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44764"/>
            </a:xfrm>
            <a:custGeom>
              <a:avLst/>
              <a:gdLst/>
              <a:ahLst/>
              <a:cxnLst/>
              <a:rect r="r" b="b" t="t" l="l"/>
              <a:pathLst>
                <a:path h="24476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44764"/>
                  </a:lnTo>
                  <a:lnTo>
                    <a:pt x="0" y="244764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282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67041" y="2817723"/>
            <a:ext cx="12953918" cy="7286579"/>
          </a:xfrm>
          <a:custGeom>
            <a:avLst/>
            <a:gdLst/>
            <a:ahLst/>
            <a:cxnLst/>
            <a:rect r="r" b="b" t="t" l="l"/>
            <a:pathLst>
              <a:path h="7286579" w="12953918">
                <a:moveTo>
                  <a:pt x="0" y="0"/>
                </a:moveTo>
                <a:lnTo>
                  <a:pt x="12953918" y="0"/>
                </a:lnTo>
                <a:lnTo>
                  <a:pt x="12953918" y="7286579"/>
                </a:lnTo>
                <a:lnTo>
                  <a:pt x="0" y="7286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67320" y="1285875"/>
            <a:ext cx="8097320" cy="149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6"/>
              </a:lnSpc>
            </a:pPr>
            <a:r>
              <a:rPr lang="en-US" b="true" sz="6364" i="true">
                <a:solidFill>
                  <a:srgbClr val="FF751F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Test </a:t>
            </a:r>
          </a:p>
          <a:p>
            <a:pPr algn="ctr">
              <a:lnSpc>
                <a:spcPts val="7637"/>
              </a:lnSpc>
            </a:pPr>
            <a:r>
              <a:rPr lang="en-US" b="true" sz="6364" i="true">
                <a:solidFill>
                  <a:srgbClr val="00BF63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              </a:t>
            </a:r>
            <a:r>
              <a:rPr lang="en-US" b="true" sz="6364" i="true">
                <a:solidFill>
                  <a:srgbClr val="E0450A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Plan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92360" y="2635026"/>
            <a:ext cx="18288000" cy="7469277"/>
            <a:chOff x="0" y="0"/>
            <a:chExt cx="4816593" cy="19672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1967217"/>
            </a:xfrm>
            <a:custGeom>
              <a:avLst/>
              <a:gdLst/>
              <a:ahLst/>
              <a:cxnLst/>
              <a:rect r="r" b="b" t="t" l="l"/>
              <a:pathLst>
                <a:path h="1967217" w="4816592">
                  <a:moveTo>
                    <a:pt x="37677" y="0"/>
                  </a:moveTo>
                  <a:lnTo>
                    <a:pt x="4778916" y="0"/>
                  </a:lnTo>
                  <a:cubicBezTo>
                    <a:pt x="4788908" y="0"/>
                    <a:pt x="4798492" y="3969"/>
                    <a:pt x="4805557" y="11035"/>
                  </a:cubicBezTo>
                  <a:cubicBezTo>
                    <a:pt x="4812623" y="18101"/>
                    <a:pt x="4816592" y="27684"/>
                    <a:pt x="4816592" y="37677"/>
                  </a:cubicBezTo>
                  <a:lnTo>
                    <a:pt x="4816592" y="1929540"/>
                  </a:lnTo>
                  <a:cubicBezTo>
                    <a:pt x="4816592" y="1950349"/>
                    <a:pt x="4799724" y="1967217"/>
                    <a:pt x="4778916" y="1967217"/>
                  </a:cubicBezTo>
                  <a:lnTo>
                    <a:pt x="37677" y="1967217"/>
                  </a:lnTo>
                  <a:cubicBezTo>
                    <a:pt x="16868" y="1967217"/>
                    <a:pt x="0" y="1950349"/>
                    <a:pt x="0" y="1929540"/>
                  </a:cubicBezTo>
                  <a:lnTo>
                    <a:pt x="0" y="37677"/>
                  </a:lnTo>
                  <a:cubicBezTo>
                    <a:pt x="0" y="16868"/>
                    <a:pt x="16868" y="0"/>
                    <a:pt x="376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9869">
                    <a:alpha val="14000"/>
                  </a:srgbClr>
                </a:gs>
                <a:gs pos="100000">
                  <a:srgbClr val="FFD2BD">
                    <a:alpha val="14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816593" cy="2024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40"/>
                </a:lnSpc>
              </a:pPr>
            </a:p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80612" y="0"/>
            <a:ext cx="1320611" cy="1309276"/>
          </a:xfrm>
          <a:custGeom>
            <a:avLst/>
            <a:gdLst/>
            <a:ahLst/>
            <a:cxnLst/>
            <a:rect r="r" b="b" t="t" l="l"/>
            <a:pathLst>
              <a:path h="1309276" w="1320611">
                <a:moveTo>
                  <a:pt x="0" y="0"/>
                </a:moveTo>
                <a:lnTo>
                  <a:pt x="1320611" y="0"/>
                </a:lnTo>
                <a:lnTo>
                  <a:pt x="1320611" y="1309276"/>
                </a:lnTo>
                <a:lnTo>
                  <a:pt x="0" y="1309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1798" y="2678169"/>
            <a:ext cx="18288000" cy="7491084"/>
            <a:chOff x="0" y="0"/>
            <a:chExt cx="4816593" cy="1972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972960"/>
            </a:xfrm>
            <a:custGeom>
              <a:avLst/>
              <a:gdLst/>
              <a:ahLst/>
              <a:cxnLst/>
              <a:rect r="r" b="b" t="t" l="l"/>
              <a:pathLst>
                <a:path h="19729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72960"/>
                  </a:lnTo>
                  <a:lnTo>
                    <a:pt x="0" y="1972960"/>
                  </a:lnTo>
                  <a:close/>
                </a:path>
              </a:pathLst>
            </a:custGeom>
            <a:gradFill rotWithShape="true">
              <a:gsLst>
                <a:gs pos="0">
                  <a:srgbClr val="FF9869">
                    <a:alpha val="100000"/>
                  </a:srgbClr>
                </a:gs>
                <a:gs pos="100000">
                  <a:srgbClr val="FFD2B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011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18294" y="485775"/>
            <a:ext cx="1341006" cy="1743075"/>
          </a:xfrm>
          <a:custGeom>
            <a:avLst/>
            <a:gdLst/>
            <a:ahLst/>
            <a:cxnLst/>
            <a:rect r="r" b="b" t="t" l="l"/>
            <a:pathLst>
              <a:path h="1743075" w="1341006">
                <a:moveTo>
                  <a:pt x="0" y="0"/>
                </a:moveTo>
                <a:lnTo>
                  <a:pt x="1341006" y="0"/>
                </a:lnTo>
                <a:lnTo>
                  <a:pt x="1341006" y="1743075"/>
                </a:lnTo>
                <a:lnTo>
                  <a:pt x="0" y="1743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2852866"/>
          <a:ext cx="10476674" cy="7141691"/>
        </p:xfrm>
        <a:graphic>
          <a:graphicData uri="http://schemas.openxmlformats.org/drawingml/2006/table">
            <a:tbl>
              <a:tblPr/>
              <a:tblGrid>
                <a:gridCol w="5484635"/>
                <a:gridCol w="4992038"/>
              </a:tblGrid>
              <a:tr h="11902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E0A08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Add New Contact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Add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02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Get All Contacts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Get User Profild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02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Get Contact by 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Update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02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            Update Contact Partially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Log Out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02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          </a:t>
                      </a:r>
                      <a:r>
                        <a:rPr lang="en-US" sz="23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Update Contact Fully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Log In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02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                     Delete Contact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Delete User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-3924827" y="1247775"/>
            <a:ext cx="1374062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6"/>
              </a:lnSpc>
            </a:pPr>
            <a:r>
              <a:rPr lang="en-US" b="true" sz="6413">
                <a:solidFill>
                  <a:srgbClr val="C63232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RTM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2181" y="5024923"/>
            <a:ext cx="5863332" cy="222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1"/>
              </a:lnSpc>
              <a:spcBef>
                <a:spcPct val="0"/>
              </a:spcBef>
            </a:pPr>
            <a:r>
              <a:rPr lang="en-US" b="true" sz="3416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 map each requirement to the test cases designed</a:t>
            </a:r>
          </a:p>
          <a:p>
            <a:pPr algn="ctr">
              <a:lnSpc>
                <a:spcPts val="4441"/>
              </a:lnSpc>
              <a:spcBef>
                <a:spcPct val="0"/>
              </a:spcBef>
            </a:pPr>
            <a:r>
              <a:rPr lang="en-US" b="true" sz="3416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and executed, ensuring complete test coverage.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593585" y="9258300"/>
            <a:ext cx="673452" cy="525292"/>
          </a:xfrm>
          <a:custGeom>
            <a:avLst/>
            <a:gdLst/>
            <a:ahLst/>
            <a:cxnLst/>
            <a:rect r="r" b="b" t="t" l="l"/>
            <a:pathLst>
              <a:path h="525292" w="673452">
                <a:moveTo>
                  <a:pt x="0" y="0"/>
                </a:moveTo>
                <a:lnTo>
                  <a:pt x="673452" y="0"/>
                </a:lnTo>
                <a:lnTo>
                  <a:pt x="673452" y="525292"/>
                </a:lnTo>
                <a:lnTo>
                  <a:pt x="0" y="525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93585" y="8174912"/>
            <a:ext cx="673452" cy="525292"/>
          </a:xfrm>
          <a:custGeom>
            <a:avLst/>
            <a:gdLst/>
            <a:ahLst/>
            <a:cxnLst/>
            <a:rect r="r" b="b" t="t" l="l"/>
            <a:pathLst>
              <a:path h="525292" w="673452">
                <a:moveTo>
                  <a:pt x="0" y="0"/>
                </a:moveTo>
                <a:lnTo>
                  <a:pt x="673452" y="0"/>
                </a:lnTo>
                <a:lnTo>
                  <a:pt x="673452" y="525293"/>
                </a:lnTo>
                <a:lnTo>
                  <a:pt x="0" y="525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93585" y="7020902"/>
            <a:ext cx="673452" cy="525292"/>
          </a:xfrm>
          <a:custGeom>
            <a:avLst/>
            <a:gdLst/>
            <a:ahLst/>
            <a:cxnLst/>
            <a:rect r="r" b="b" t="t" l="l"/>
            <a:pathLst>
              <a:path h="525292" w="673452">
                <a:moveTo>
                  <a:pt x="0" y="0"/>
                </a:moveTo>
                <a:lnTo>
                  <a:pt x="673452" y="0"/>
                </a:lnTo>
                <a:lnTo>
                  <a:pt x="673452" y="525292"/>
                </a:lnTo>
                <a:lnTo>
                  <a:pt x="0" y="525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93585" y="5898419"/>
            <a:ext cx="673452" cy="525292"/>
          </a:xfrm>
          <a:custGeom>
            <a:avLst/>
            <a:gdLst/>
            <a:ahLst/>
            <a:cxnLst/>
            <a:rect r="r" b="b" t="t" l="l"/>
            <a:pathLst>
              <a:path h="525292" w="673452">
                <a:moveTo>
                  <a:pt x="0" y="0"/>
                </a:moveTo>
                <a:lnTo>
                  <a:pt x="673452" y="0"/>
                </a:lnTo>
                <a:lnTo>
                  <a:pt x="673452" y="525292"/>
                </a:lnTo>
                <a:lnTo>
                  <a:pt x="0" y="525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593585" y="3344433"/>
            <a:ext cx="673452" cy="525292"/>
          </a:xfrm>
          <a:custGeom>
            <a:avLst/>
            <a:gdLst/>
            <a:ahLst/>
            <a:cxnLst/>
            <a:rect r="r" b="b" t="t" l="l"/>
            <a:pathLst>
              <a:path h="525292" w="673452">
                <a:moveTo>
                  <a:pt x="0" y="0"/>
                </a:moveTo>
                <a:lnTo>
                  <a:pt x="673452" y="0"/>
                </a:lnTo>
                <a:lnTo>
                  <a:pt x="673452" y="525293"/>
                </a:lnTo>
                <a:lnTo>
                  <a:pt x="0" y="525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458258" y="9258300"/>
            <a:ext cx="673452" cy="525292"/>
          </a:xfrm>
          <a:custGeom>
            <a:avLst/>
            <a:gdLst/>
            <a:ahLst/>
            <a:cxnLst/>
            <a:rect r="r" b="b" t="t" l="l"/>
            <a:pathLst>
              <a:path h="525292" w="673452">
                <a:moveTo>
                  <a:pt x="0" y="0"/>
                </a:moveTo>
                <a:lnTo>
                  <a:pt x="673452" y="0"/>
                </a:lnTo>
                <a:lnTo>
                  <a:pt x="673452" y="525292"/>
                </a:lnTo>
                <a:lnTo>
                  <a:pt x="0" y="525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458258" y="8215039"/>
            <a:ext cx="673452" cy="525292"/>
          </a:xfrm>
          <a:custGeom>
            <a:avLst/>
            <a:gdLst/>
            <a:ahLst/>
            <a:cxnLst/>
            <a:rect r="r" b="b" t="t" l="l"/>
            <a:pathLst>
              <a:path h="525292" w="673452">
                <a:moveTo>
                  <a:pt x="0" y="0"/>
                </a:moveTo>
                <a:lnTo>
                  <a:pt x="673452" y="0"/>
                </a:lnTo>
                <a:lnTo>
                  <a:pt x="673452" y="525293"/>
                </a:lnTo>
                <a:lnTo>
                  <a:pt x="0" y="525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58258" y="6822972"/>
            <a:ext cx="673452" cy="525292"/>
          </a:xfrm>
          <a:custGeom>
            <a:avLst/>
            <a:gdLst/>
            <a:ahLst/>
            <a:cxnLst/>
            <a:rect r="r" b="b" t="t" l="l"/>
            <a:pathLst>
              <a:path h="525292" w="673452">
                <a:moveTo>
                  <a:pt x="0" y="0"/>
                </a:moveTo>
                <a:lnTo>
                  <a:pt x="673452" y="0"/>
                </a:lnTo>
                <a:lnTo>
                  <a:pt x="673452" y="525292"/>
                </a:lnTo>
                <a:lnTo>
                  <a:pt x="0" y="525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458258" y="5720590"/>
            <a:ext cx="673452" cy="525292"/>
          </a:xfrm>
          <a:custGeom>
            <a:avLst/>
            <a:gdLst/>
            <a:ahLst/>
            <a:cxnLst/>
            <a:rect r="r" b="b" t="t" l="l"/>
            <a:pathLst>
              <a:path h="525292" w="673452">
                <a:moveTo>
                  <a:pt x="0" y="0"/>
                </a:moveTo>
                <a:lnTo>
                  <a:pt x="673452" y="0"/>
                </a:lnTo>
                <a:lnTo>
                  <a:pt x="673452" y="525292"/>
                </a:lnTo>
                <a:lnTo>
                  <a:pt x="0" y="525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458258" y="4618208"/>
            <a:ext cx="673452" cy="525292"/>
          </a:xfrm>
          <a:custGeom>
            <a:avLst/>
            <a:gdLst/>
            <a:ahLst/>
            <a:cxnLst/>
            <a:rect r="r" b="b" t="t" l="l"/>
            <a:pathLst>
              <a:path h="525292" w="673452">
                <a:moveTo>
                  <a:pt x="0" y="0"/>
                </a:moveTo>
                <a:lnTo>
                  <a:pt x="673452" y="0"/>
                </a:lnTo>
                <a:lnTo>
                  <a:pt x="673452" y="525292"/>
                </a:lnTo>
                <a:lnTo>
                  <a:pt x="0" y="525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458258" y="3223504"/>
            <a:ext cx="673452" cy="525292"/>
          </a:xfrm>
          <a:custGeom>
            <a:avLst/>
            <a:gdLst/>
            <a:ahLst/>
            <a:cxnLst/>
            <a:rect r="r" b="b" t="t" l="l"/>
            <a:pathLst>
              <a:path h="525292" w="673452">
                <a:moveTo>
                  <a:pt x="0" y="0"/>
                </a:moveTo>
                <a:lnTo>
                  <a:pt x="673452" y="0"/>
                </a:lnTo>
                <a:lnTo>
                  <a:pt x="673452" y="525292"/>
                </a:lnTo>
                <a:lnTo>
                  <a:pt x="0" y="525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647254" y="4592028"/>
            <a:ext cx="673452" cy="525292"/>
          </a:xfrm>
          <a:custGeom>
            <a:avLst/>
            <a:gdLst/>
            <a:ahLst/>
            <a:cxnLst/>
            <a:rect r="r" b="b" t="t" l="l"/>
            <a:pathLst>
              <a:path h="525292" w="673452">
                <a:moveTo>
                  <a:pt x="0" y="0"/>
                </a:moveTo>
                <a:lnTo>
                  <a:pt x="673452" y="0"/>
                </a:lnTo>
                <a:lnTo>
                  <a:pt x="673452" y="525292"/>
                </a:lnTo>
                <a:lnTo>
                  <a:pt x="0" y="525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180612" y="0"/>
            <a:ext cx="1320611" cy="1309276"/>
          </a:xfrm>
          <a:custGeom>
            <a:avLst/>
            <a:gdLst/>
            <a:ahLst/>
            <a:cxnLst/>
            <a:rect r="r" b="b" t="t" l="l"/>
            <a:pathLst>
              <a:path h="1309276" w="1320611">
                <a:moveTo>
                  <a:pt x="0" y="0"/>
                </a:moveTo>
                <a:lnTo>
                  <a:pt x="1320611" y="0"/>
                </a:lnTo>
                <a:lnTo>
                  <a:pt x="1320611" y="1309276"/>
                </a:lnTo>
                <a:lnTo>
                  <a:pt x="0" y="1309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73634" y="2379367"/>
            <a:ext cx="6740732" cy="192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2"/>
              </a:lnSpc>
            </a:pPr>
            <a:r>
              <a:rPr lang="en-US" sz="5909">
                <a:solidFill>
                  <a:srgbClr val="FA632A"/>
                </a:solidFill>
                <a:latin typeface="Public Sans"/>
                <a:ea typeface="Public Sans"/>
                <a:cs typeface="Public Sans"/>
                <a:sym typeface="Public Sans"/>
              </a:rPr>
              <a:t>Test </a:t>
            </a:r>
          </a:p>
          <a:p>
            <a:pPr algn="ctr">
              <a:lnSpc>
                <a:spcPts val="7682"/>
              </a:lnSpc>
              <a:spcBef>
                <a:spcPct val="0"/>
              </a:spcBef>
            </a:pPr>
            <a:r>
              <a:rPr lang="en-US" sz="5909">
                <a:solidFill>
                  <a:srgbClr val="C63232"/>
                </a:solidFill>
                <a:latin typeface="Public Sans"/>
                <a:ea typeface="Public Sans"/>
                <a:cs typeface="Public Sans"/>
                <a:sym typeface="Public Sans"/>
              </a:rPr>
              <a:t>Case Design</a:t>
            </a:r>
          </a:p>
        </p:txBody>
      </p:sp>
      <p:sp>
        <p:nvSpPr>
          <p:cNvPr name="AutoShape 3" id="3"/>
          <p:cNvSpPr/>
          <p:nvPr/>
        </p:nvSpPr>
        <p:spPr>
          <a:xfrm>
            <a:off x="9144000" y="4304561"/>
            <a:ext cx="3396962" cy="148663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" id="4"/>
          <p:cNvSpPr/>
          <p:nvPr/>
        </p:nvSpPr>
        <p:spPr>
          <a:xfrm flipH="true">
            <a:off x="5964146" y="4304561"/>
            <a:ext cx="3179854" cy="148663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" id="5"/>
          <p:cNvGrpSpPr/>
          <p:nvPr/>
        </p:nvGrpSpPr>
        <p:grpSpPr>
          <a:xfrm rot="0">
            <a:off x="0" y="27272"/>
            <a:ext cx="1028700" cy="929339"/>
            <a:chOff x="0" y="0"/>
            <a:chExt cx="270933" cy="2447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44764"/>
            </a:xfrm>
            <a:custGeom>
              <a:avLst/>
              <a:gdLst/>
              <a:ahLst/>
              <a:cxnLst/>
              <a:rect r="r" b="b" t="t" l="l"/>
              <a:pathLst>
                <a:path h="24476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44764"/>
                  </a:lnTo>
                  <a:lnTo>
                    <a:pt x="0" y="244764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282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445558" y="5791197"/>
            <a:ext cx="2190810" cy="1377332"/>
            <a:chOff x="0" y="0"/>
            <a:chExt cx="577003" cy="3627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7003" cy="362754"/>
            </a:xfrm>
            <a:custGeom>
              <a:avLst/>
              <a:gdLst/>
              <a:ahLst/>
              <a:cxnLst/>
              <a:rect r="r" b="b" t="t" l="l"/>
              <a:pathLst>
                <a:path h="362754" w="577003">
                  <a:moveTo>
                    <a:pt x="0" y="0"/>
                  </a:moveTo>
                  <a:lnTo>
                    <a:pt x="577003" y="0"/>
                  </a:lnTo>
                  <a:lnTo>
                    <a:pt x="577003" y="362754"/>
                  </a:lnTo>
                  <a:lnTo>
                    <a:pt x="0" y="362754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77003" cy="400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Employee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704826" y="8127515"/>
            <a:ext cx="9234243" cy="127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9"/>
              </a:lnSpc>
              <a:spcBef>
                <a:spcPct val="0"/>
              </a:spcBef>
            </a:pPr>
            <a:r>
              <a:rPr lang="en-US" b="true" sz="389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The Test Design Covers All the required Features For Both Module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704826" y="5791197"/>
            <a:ext cx="2190810" cy="1377332"/>
            <a:chOff x="0" y="0"/>
            <a:chExt cx="577003" cy="36275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7003" cy="362754"/>
            </a:xfrm>
            <a:custGeom>
              <a:avLst/>
              <a:gdLst/>
              <a:ahLst/>
              <a:cxnLst/>
              <a:rect r="r" b="b" t="t" l="l"/>
              <a:pathLst>
                <a:path h="362754" w="577003">
                  <a:moveTo>
                    <a:pt x="0" y="0"/>
                  </a:moveTo>
                  <a:lnTo>
                    <a:pt x="577003" y="0"/>
                  </a:lnTo>
                  <a:lnTo>
                    <a:pt x="577003" y="362754"/>
                  </a:lnTo>
                  <a:lnTo>
                    <a:pt x="0" y="362754"/>
                  </a:lnTo>
                  <a:close/>
                </a:path>
              </a:pathLst>
            </a:custGeom>
            <a:solidFill>
              <a:srgbClr val="F5842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77003" cy="400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Admin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93684" y="2129700"/>
            <a:ext cx="17412092" cy="8157300"/>
            <a:chOff x="0" y="0"/>
            <a:chExt cx="23216122" cy="1087640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23216122" cy="10876400"/>
              <a:chOff x="0" y="0"/>
              <a:chExt cx="4585901" cy="214842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4585901" cy="2148425"/>
              </a:xfrm>
              <a:custGeom>
                <a:avLst/>
                <a:gdLst/>
                <a:ahLst/>
                <a:cxnLst/>
                <a:rect r="r" b="b" t="t" l="l"/>
                <a:pathLst>
                  <a:path h="2148425" w="4585901">
                    <a:moveTo>
                      <a:pt x="44463" y="0"/>
                    </a:moveTo>
                    <a:lnTo>
                      <a:pt x="4541438" y="0"/>
                    </a:lnTo>
                    <a:cubicBezTo>
                      <a:pt x="4553230" y="0"/>
                      <a:pt x="4564540" y="4684"/>
                      <a:pt x="4572878" y="13023"/>
                    </a:cubicBezTo>
                    <a:cubicBezTo>
                      <a:pt x="4581216" y="21361"/>
                      <a:pt x="4585901" y="32671"/>
                      <a:pt x="4585901" y="44463"/>
                    </a:cubicBezTo>
                    <a:lnTo>
                      <a:pt x="4585901" y="2103962"/>
                    </a:lnTo>
                    <a:cubicBezTo>
                      <a:pt x="4585901" y="2128518"/>
                      <a:pt x="4565994" y="2148425"/>
                      <a:pt x="4541438" y="2148425"/>
                    </a:cubicBezTo>
                    <a:lnTo>
                      <a:pt x="44463" y="2148425"/>
                    </a:lnTo>
                    <a:cubicBezTo>
                      <a:pt x="32671" y="2148425"/>
                      <a:pt x="21361" y="2143740"/>
                      <a:pt x="13023" y="2135402"/>
                    </a:cubicBezTo>
                    <a:cubicBezTo>
                      <a:pt x="4684" y="2127063"/>
                      <a:pt x="0" y="2115754"/>
                      <a:pt x="0" y="2103962"/>
                    </a:cubicBezTo>
                    <a:lnTo>
                      <a:pt x="0" y="44463"/>
                    </a:lnTo>
                    <a:cubicBezTo>
                      <a:pt x="0" y="32671"/>
                      <a:pt x="4684" y="21361"/>
                      <a:pt x="13023" y="13023"/>
                    </a:cubicBezTo>
                    <a:cubicBezTo>
                      <a:pt x="21361" y="4684"/>
                      <a:pt x="32671" y="0"/>
                      <a:pt x="4446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9869">
                      <a:alpha val="29000"/>
                    </a:srgbClr>
                  </a:gs>
                  <a:gs pos="100000">
                    <a:srgbClr val="FFD2BD">
                      <a:alpha val="29000"/>
                    </a:srgbClr>
                  </a:gs>
                </a:gsLst>
                <a:lin ang="540000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4585901" cy="2205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240"/>
                  </a:lnSpc>
                </a:pPr>
              </a:p>
              <a:p>
                <a:pPr algn="ctr">
                  <a:lnSpc>
                    <a:spcPts val="2600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5400000">
              <a:off x="6231480" y="4515175"/>
              <a:ext cx="1836443" cy="2570086"/>
            </a:xfrm>
            <a:custGeom>
              <a:avLst/>
              <a:gdLst/>
              <a:ahLst/>
              <a:cxnLst/>
              <a:rect r="r" b="b" t="t" l="l"/>
              <a:pathLst>
                <a:path h="2570086" w="1836443">
                  <a:moveTo>
                    <a:pt x="0" y="0"/>
                  </a:moveTo>
                  <a:lnTo>
                    <a:pt x="1836443" y="0"/>
                  </a:lnTo>
                  <a:lnTo>
                    <a:pt x="1836443" y="2570086"/>
                  </a:lnTo>
                  <a:lnTo>
                    <a:pt x="0" y="2570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5400000">
              <a:off x="15394620" y="4515175"/>
              <a:ext cx="1836443" cy="2570086"/>
            </a:xfrm>
            <a:custGeom>
              <a:avLst/>
              <a:gdLst/>
              <a:ahLst/>
              <a:cxnLst/>
              <a:rect r="r" b="b" t="t" l="l"/>
              <a:pathLst>
                <a:path h="2570086" w="1836443">
                  <a:moveTo>
                    <a:pt x="0" y="0"/>
                  </a:moveTo>
                  <a:lnTo>
                    <a:pt x="1836443" y="0"/>
                  </a:lnTo>
                  <a:lnTo>
                    <a:pt x="1836443" y="2570086"/>
                  </a:lnTo>
                  <a:lnTo>
                    <a:pt x="0" y="2570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5146399" y="6203639"/>
            <a:ext cx="130766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71808" y="6213164"/>
            <a:ext cx="188511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CONTACTS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-180612" y="0"/>
            <a:ext cx="1320611" cy="1309276"/>
          </a:xfrm>
          <a:custGeom>
            <a:avLst/>
            <a:gdLst/>
            <a:ahLst/>
            <a:cxnLst/>
            <a:rect r="r" b="b" t="t" l="l"/>
            <a:pathLst>
              <a:path h="1309276" w="1320611">
                <a:moveTo>
                  <a:pt x="0" y="0"/>
                </a:moveTo>
                <a:lnTo>
                  <a:pt x="1320611" y="0"/>
                </a:lnTo>
                <a:lnTo>
                  <a:pt x="1320611" y="1309276"/>
                </a:lnTo>
                <a:lnTo>
                  <a:pt x="0" y="1309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DAGre81Vmts</dc:identifier>
  <dcterms:modified xsi:type="dcterms:W3CDTF">2011-08-01T06:04:30Z</dcterms:modified>
  <cp:revision>1</cp:revision>
  <dc:title>Orange HRM</dc:title>
</cp:coreProperties>
</file>